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94" r:id="rId4"/>
    <p:sldId id="295" r:id="rId5"/>
    <p:sldId id="269" r:id="rId6"/>
    <p:sldId id="284" r:id="rId7"/>
    <p:sldId id="290" r:id="rId8"/>
    <p:sldId id="296" r:id="rId9"/>
    <p:sldId id="297" r:id="rId10"/>
    <p:sldId id="287" r:id="rId11"/>
    <p:sldId id="291" r:id="rId12"/>
    <p:sldId id="288" r:id="rId13"/>
    <p:sldId id="292" r:id="rId14"/>
    <p:sldId id="285" r:id="rId15"/>
    <p:sldId id="293" r:id="rId16"/>
    <p:sldId id="289" r:id="rId17"/>
    <p:sldId id="259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</p:sldIdLst>
  <p:sldSz cx="18288000" cy="10287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Lato" panose="020F0502020204030203" pitchFamily="34" charset="0"/>
      <p:regular r:id="rId43"/>
      <p:bold r:id="rId44"/>
      <p:italic r:id="rId45"/>
      <p:boldItalic r:id="rId46"/>
    </p:embeddedFont>
    <p:embeddedFont>
      <p:font typeface="Lato Bold" panose="020F0502020204030203" charset="0"/>
      <p:regular r:id="rId47"/>
      <p:bold r:id="rId48"/>
      <p:italic r:id="rId49"/>
      <p:boldItalic r:id="rId50"/>
    </p:embeddedFont>
    <p:embeddedFont>
      <p:font typeface="Noto Sans" panose="020B0502040504020204" pitchFamily="34" charset="0"/>
      <p:regular r:id="rId51"/>
      <p:bold r:id="rId52"/>
      <p:italic r:id="rId53"/>
      <p:boldItalic r:id="rId54"/>
    </p:embeddedFont>
    <p:embeddedFont>
      <p:font typeface="Noto Sans Bold" panose="020B0802040504020204" charset="0"/>
      <p:regular r:id="rId55"/>
      <p:bold r:id="rId56"/>
    </p:embeddedFont>
    <p:embeddedFont>
      <p:font typeface="Open Sans Bold" panose="020B0604020202020204" charset="0"/>
      <p:regular r:id="rId57"/>
      <p:bold r:id="rId58"/>
      <p:italic r:id="rId59"/>
      <p:boldItalic r:id="rId60"/>
    </p:embeddedFont>
    <p:embeddedFont>
      <p:font typeface="Open Sans Light" panose="020B0306030504020204" pitchFamily="34" charset="0"/>
      <p:regular r:id="rId61"/>
      <p:italic r:id="rId62"/>
    </p:embeddedFont>
    <p:embeddedFont>
      <p:font typeface="Open Sauce" panose="020B0604020202020204" charset="0"/>
      <p:regular r:id="rId63"/>
    </p:embeddedFont>
    <p:embeddedFont>
      <p:font typeface="Open Sauce Bold" panose="020B0604020202020204" charset="0"/>
      <p:regular r:id="rId64"/>
      <p:bold r:id="rId6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00"/>
    <a:srgbClr val="006400"/>
    <a:srgbClr val="005000"/>
    <a:srgbClr val="33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26" autoAdjust="0"/>
  </p:normalViewPr>
  <p:slideViewPr>
    <p:cSldViewPr>
      <p:cViewPr>
        <p:scale>
          <a:sx n="33" d="100"/>
          <a:sy n="33" d="100"/>
        </p:scale>
        <p:origin x="86" y="6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63" Type="http://schemas.openxmlformats.org/officeDocument/2006/relationships/font" Target="fonts/font25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2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64" Type="http://schemas.openxmlformats.org/officeDocument/2006/relationships/font" Target="fonts/font26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font" Target="fonts/font21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font" Target="fonts/font22.fntdata"/><Relationship Id="rId65" Type="http://schemas.openxmlformats.org/officeDocument/2006/relationships/font" Target="fonts/font2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1.fntdata"/><Relationship Id="rId34" Type="http://schemas.openxmlformats.org/officeDocument/2006/relationships/slide" Target="slides/slide33.xml"/><Relationship Id="rId50" Type="http://schemas.openxmlformats.org/officeDocument/2006/relationships/font" Target="fonts/font12.fntdata"/><Relationship Id="rId55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45626B-7F39-4304-98FD-685FFCF44412}" type="datetimeFigureOut">
              <a:rPr lang="en-NZ" smtClean="0"/>
              <a:t>22/05/2023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045A9-C393-471E-9CA3-CD735F6CFE0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86892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045A9-C393-471E-9CA3-CD735F6CFE02}" type="slidenum">
              <a:rPr lang="en-NZ" smtClean="0"/>
              <a:t>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3007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wsonwilliams.co.nz/blog/introducing-the-2022-nz-staff-turnover-survey-report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hcamag.com/nz/specialisation/employee-engagement/how-much-does-it-costs-to-hire-one-employee/193348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9.png"/><Relationship Id="rId21" Type="http://schemas.openxmlformats.org/officeDocument/2006/relationships/image" Target="../media/image64.svg"/><Relationship Id="rId42" Type="http://schemas.openxmlformats.org/officeDocument/2006/relationships/image" Target="../media/image15.png"/><Relationship Id="rId47" Type="http://schemas.openxmlformats.org/officeDocument/2006/relationships/image" Target="../media/image88.svg"/><Relationship Id="rId63" Type="http://schemas.openxmlformats.org/officeDocument/2006/relationships/image" Target="../media/image102.svg"/><Relationship Id="rId68" Type="http://schemas.openxmlformats.org/officeDocument/2006/relationships/image" Target="../media/image105.png"/><Relationship Id="rId16" Type="http://schemas.openxmlformats.org/officeDocument/2006/relationships/image" Target="../media/image59.png"/><Relationship Id="rId11" Type="http://schemas.openxmlformats.org/officeDocument/2006/relationships/image" Target="../media/image54.svg"/><Relationship Id="rId24" Type="http://schemas.openxmlformats.org/officeDocument/2006/relationships/image" Target="../media/image67.png"/><Relationship Id="rId32" Type="http://schemas.openxmlformats.org/officeDocument/2006/relationships/image" Target="../media/image75.png"/><Relationship Id="rId37" Type="http://schemas.openxmlformats.org/officeDocument/2006/relationships/image" Target="../media/image80.svg"/><Relationship Id="rId40" Type="http://schemas.openxmlformats.org/officeDocument/2006/relationships/image" Target="../media/image83.png"/><Relationship Id="rId45" Type="http://schemas.openxmlformats.org/officeDocument/2006/relationships/image" Target="../media/image86.svg"/><Relationship Id="rId53" Type="http://schemas.openxmlformats.org/officeDocument/2006/relationships/image" Target="../media/image94.svg"/><Relationship Id="rId58" Type="http://schemas.openxmlformats.org/officeDocument/2006/relationships/image" Target="../media/image99.png"/><Relationship Id="rId66" Type="http://schemas.openxmlformats.org/officeDocument/2006/relationships/image" Target="../media/image19.png"/><Relationship Id="rId74" Type="http://schemas.openxmlformats.org/officeDocument/2006/relationships/image" Target="../media/image111.png"/><Relationship Id="rId79" Type="http://schemas.openxmlformats.org/officeDocument/2006/relationships/image" Target="../media/image116.svg"/><Relationship Id="rId5" Type="http://schemas.openxmlformats.org/officeDocument/2006/relationships/image" Target="../media/image48.svg"/><Relationship Id="rId61" Type="http://schemas.openxmlformats.org/officeDocument/2006/relationships/image" Target="../media/image18.svg"/><Relationship Id="rId19" Type="http://schemas.openxmlformats.org/officeDocument/2006/relationships/image" Target="../media/image62.svg"/><Relationship Id="rId14" Type="http://schemas.openxmlformats.org/officeDocument/2006/relationships/image" Target="../media/image57.png"/><Relationship Id="rId22" Type="http://schemas.openxmlformats.org/officeDocument/2006/relationships/image" Target="../media/image65.png"/><Relationship Id="rId27" Type="http://schemas.openxmlformats.org/officeDocument/2006/relationships/image" Target="../media/image70.svg"/><Relationship Id="rId30" Type="http://schemas.openxmlformats.org/officeDocument/2006/relationships/image" Target="../media/image73.png"/><Relationship Id="rId35" Type="http://schemas.openxmlformats.org/officeDocument/2006/relationships/image" Target="../media/image78.svg"/><Relationship Id="rId43" Type="http://schemas.openxmlformats.org/officeDocument/2006/relationships/image" Target="../media/image16.svg"/><Relationship Id="rId48" Type="http://schemas.openxmlformats.org/officeDocument/2006/relationships/image" Target="../media/image89.png"/><Relationship Id="rId56" Type="http://schemas.openxmlformats.org/officeDocument/2006/relationships/image" Target="../media/image97.png"/><Relationship Id="rId64" Type="http://schemas.openxmlformats.org/officeDocument/2006/relationships/image" Target="../media/image103.png"/><Relationship Id="rId69" Type="http://schemas.openxmlformats.org/officeDocument/2006/relationships/image" Target="../media/image106.svg"/><Relationship Id="rId77" Type="http://schemas.openxmlformats.org/officeDocument/2006/relationships/image" Target="../media/image114.svg"/><Relationship Id="rId8" Type="http://schemas.openxmlformats.org/officeDocument/2006/relationships/image" Target="../media/image51.png"/><Relationship Id="rId51" Type="http://schemas.openxmlformats.org/officeDocument/2006/relationships/image" Target="../media/image92.svg"/><Relationship Id="rId72" Type="http://schemas.openxmlformats.org/officeDocument/2006/relationships/image" Target="../media/image109.png"/><Relationship Id="rId3" Type="http://schemas.openxmlformats.org/officeDocument/2006/relationships/image" Target="../media/image46.svg"/><Relationship Id="rId12" Type="http://schemas.openxmlformats.org/officeDocument/2006/relationships/image" Target="../media/image55.png"/><Relationship Id="rId17" Type="http://schemas.openxmlformats.org/officeDocument/2006/relationships/image" Target="../media/image60.svg"/><Relationship Id="rId25" Type="http://schemas.openxmlformats.org/officeDocument/2006/relationships/image" Target="../media/image68.svg"/><Relationship Id="rId33" Type="http://schemas.openxmlformats.org/officeDocument/2006/relationships/image" Target="../media/image76.svg"/><Relationship Id="rId38" Type="http://schemas.openxmlformats.org/officeDocument/2006/relationships/image" Target="../media/image81.png"/><Relationship Id="rId46" Type="http://schemas.openxmlformats.org/officeDocument/2006/relationships/image" Target="../media/image87.png"/><Relationship Id="rId59" Type="http://schemas.openxmlformats.org/officeDocument/2006/relationships/image" Target="../media/image100.svg"/><Relationship Id="rId67" Type="http://schemas.openxmlformats.org/officeDocument/2006/relationships/image" Target="../media/image20.svg"/><Relationship Id="rId20" Type="http://schemas.openxmlformats.org/officeDocument/2006/relationships/image" Target="../media/image63.png"/><Relationship Id="rId41" Type="http://schemas.openxmlformats.org/officeDocument/2006/relationships/image" Target="../media/image84.svg"/><Relationship Id="rId54" Type="http://schemas.openxmlformats.org/officeDocument/2006/relationships/image" Target="../media/image95.png"/><Relationship Id="rId62" Type="http://schemas.openxmlformats.org/officeDocument/2006/relationships/image" Target="../media/image101.png"/><Relationship Id="rId70" Type="http://schemas.openxmlformats.org/officeDocument/2006/relationships/image" Target="../media/image107.png"/><Relationship Id="rId75" Type="http://schemas.openxmlformats.org/officeDocument/2006/relationships/image" Target="../media/image11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5" Type="http://schemas.openxmlformats.org/officeDocument/2006/relationships/image" Target="../media/image58.svg"/><Relationship Id="rId23" Type="http://schemas.openxmlformats.org/officeDocument/2006/relationships/image" Target="../media/image66.svg"/><Relationship Id="rId28" Type="http://schemas.openxmlformats.org/officeDocument/2006/relationships/image" Target="../media/image71.png"/><Relationship Id="rId36" Type="http://schemas.openxmlformats.org/officeDocument/2006/relationships/image" Target="../media/image79.png"/><Relationship Id="rId49" Type="http://schemas.openxmlformats.org/officeDocument/2006/relationships/image" Target="../media/image90.svg"/><Relationship Id="rId57" Type="http://schemas.openxmlformats.org/officeDocument/2006/relationships/image" Target="../media/image98.svg"/><Relationship Id="rId10" Type="http://schemas.openxmlformats.org/officeDocument/2006/relationships/image" Target="../media/image53.png"/><Relationship Id="rId31" Type="http://schemas.openxmlformats.org/officeDocument/2006/relationships/image" Target="../media/image74.svg"/><Relationship Id="rId44" Type="http://schemas.openxmlformats.org/officeDocument/2006/relationships/image" Target="../media/image85.png"/><Relationship Id="rId52" Type="http://schemas.openxmlformats.org/officeDocument/2006/relationships/image" Target="../media/image93.png"/><Relationship Id="rId60" Type="http://schemas.openxmlformats.org/officeDocument/2006/relationships/image" Target="../media/image17.png"/><Relationship Id="rId65" Type="http://schemas.openxmlformats.org/officeDocument/2006/relationships/image" Target="../media/image104.svg"/><Relationship Id="rId73" Type="http://schemas.openxmlformats.org/officeDocument/2006/relationships/image" Target="../media/image110.svg"/><Relationship Id="rId78" Type="http://schemas.openxmlformats.org/officeDocument/2006/relationships/image" Target="../media/image115.png"/><Relationship Id="rId4" Type="http://schemas.openxmlformats.org/officeDocument/2006/relationships/image" Target="../media/image47.png"/><Relationship Id="rId9" Type="http://schemas.openxmlformats.org/officeDocument/2006/relationships/image" Target="../media/image52.svg"/><Relationship Id="rId13" Type="http://schemas.openxmlformats.org/officeDocument/2006/relationships/image" Target="../media/image56.svg"/><Relationship Id="rId18" Type="http://schemas.openxmlformats.org/officeDocument/2006/relationships/image" Target="../media/image61.png"/><Relationship Id="rId39" Type="http://schemas.openxmlformats.org/officeDocument/2006/relationships/image" Target="../media/image82.svg"/><Relationship Id="rId34" Type="http://schemas.openxmlformats.org/officeDocument/2006/relationships/image" Target="../media/image77.png"/><Relationship Id="rId50" Type="http://schemas.openxmlformats.org/officeDocument/2006/relationships/image" Target="../media/image91.png"/><Relationship Id="rId55" Type="http://schemas.openxmlformats.org/officeDocument/2006/relationships/image" Target="../media/image96.svg"/><Relationship Id="rId76" Type="http://schemas.openxmlformats.org/officeDocument/2006/relationships/image" Target="../media/image113.png"/><Relationship Id="rId7" Type="http://schemas.openxmlformats.org/officeDocument/2006/relationships/image" Target="../media/image50.svg"/><Relationship Id="rId71" Type="http://schemas.openxmlformats.org/officeDocument/2006/relationships/image" Target="../media/image108.svg"/><Relationship Id="rId2" Type="http://schemas.openxmlformats.org/officeDocument/2006/relationships/image" Target="../media/image45.png"/><Relationship Id="rId29" Type="http://schemas.openxmlformats.org/officeDocument/2006/relationships/image" Target="../media/image72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7" descr="A picture containing trees, outdoor, forest, nature, mist">
            <a:extLst>
              <a:ext uri="{FF2B5EF4-FFF2-40B4-BE49-F238E27FC236}">
                <a16:creationId xmlns:a16="http://schemas.microsoft.com/office/drawing/2014/main" id="{55C684B6-EAFD-35B1-4B95-837A26259C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" t="11044" r="11" b="22892"/>
          <a:stretch/>
        </p:blipFill>
        <p:spPr>
          <a:xfrm>
            <a:off x="1" y="0"/>
            <a:ext cx="18313472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597376" y="3072546"/>
            <a:ext cx="7690623" cy="615893"/>
            <a:chOff x="0" y="0"/>
            <a:chExt cx="2058649" cy="1622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58649" cy="162211"/>
            </a:xfrm>
            <a:custGeom>
              <a:avLst/>
              <a:gdLst/>
              <a:ahLst/>
              <a:cxnLst/>
              <a:rect l="l" t="t" r="r" b="b"/>
              <a:pathLst>
                <a:path w="2058649" h="162211">
                  <a:moveTo>
                    <a:pt x="0" y="0"/>
                  </a:moveTo>
                  <a:lnTo>
                    <a:pt x="2058649" y="0"/>
                  </a:lnTo>
                  <a:lnTo>
                    <a:pt x="2058649" y="162211"/>
                  </a:lnTo>
                  <a:lnTo>
                    <a:pt x="0" y="162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2025514" cy="1622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u="none" dirty="0">
                  <a:solidFill>
                    <a:srgbClr val="2C434E"/>
                  </a:solidFill>
                  <a:latin typeface="Noto Sans Bold"/>
                </a:rPr>
                <a:t>KIA ORA ROBOTICS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3092390"/>
            <a:ext cx="2233555" cy="596049"/>
            <a:chOff x="0" y="0"/>
            <a:chExt cx="1536012" cy="1569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4648201" y="4873283"/>
            <a:ext cx="13639800" cy="2632417"/>
          </a:xfrm>
          <a:custGeom>
            <a:avLst/>
            <a:gdLst/>
            <a:ahLst/>
            <a:cxnLst/>
            <a:rect l="l" t="t" r="r" b="b"/>
            <a:pathLst>
              <a:path w="2135072" h="135474">
                <a:moveTo>
                  <a:pt x="0" y="0"/>
                </a:moveTo>
                <a:lnTo>
                  <a:pt x="2135072" y="0"/>
                </a:lnTo>
                <a:lnTo>
                  <a:pt x="2135072" y="135474"/>
                </a:lnTo>
                <a:lnTo>
                  <a:pt x="0" y="135474"/>
                </a:lnTo>
                <a:close/>
              </a:path>
            </a:pathLst>
          </a:custGeom>
          <a:solidFill>
            <a:srgbClr val="003300"/>
          </a:solidFill>
        </p:spPr>
      </p:sp>
      <p:sp>
        <p:nvSpPr>
          <p:cNvPr id="15" name="TextBox 15"/>
          <p:cNvSpPr txBox="1"/>
          <p:nvPr/>
        </p:nvSpPr>
        <p:spPr>
          <a:xfrm>
            <a:off x="3617496" y="5199019"/>
            <a:ext cx="13959760" cy="1561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267"/>
              </a:lnSpc>
              <a:spcBef>
                <a:spcPct val="0"/>
              </a:spcBef>
            </a:pPr>
            <a:r>
              <a:rPr lang="en-US" sz="7988" u="none" dirty="0">
                <a:solidFill>
                  <a:schemeClr val="bg1">
                    <a:lumMod val="95000"/>
                  </a:schemeClr>
                </a:solidFill>
                <a:latin typeface="Open Sans Bold"/>
              </a:rPr>
              <a:t>Project Progress Meeting</a:t>
            </a:r>
          </a:p>
          <a:p>
            <a:pPr marL="0" lvl="0" indent="0" algn="r">
              <a:spcBef>
                <a:spcPct val="0"/>
              </a:spcBef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Open Sans Bold"/>
              </a:rPr>
              <a:t>Joe Chance, Hannah Larsen, Inuka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Open Sans Bold"/>
              </a:rPr>
              <a:t>Panditha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Open Sans Bold"/>
              </a:rPr>
              <a:t>, Rebecca Aitken</a:t>
            </a:r>
            <a:endParaRPr lang="en-US" sz="2400" u="none" dirty="0">
              <a:solidFill>
                <a:schemeClr val="bg1">
                  <a:lumMod val="95000"/>
                </a:schemeClr>
              </a:solidFill>
              <a:latin typeface="Open Sans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28700" y="8493760"/>
            <a:ext cx="3433112" cy="598083"/>
          </a:xfrm>
          <a:custGeom>
            <a:avLst/>
            <a:gdLst/>
            <a:ahLst/>
            <a:cxnLst/>
            <a:rect l="l" t="t" r="r" b="b"/>
            <a:pathLst>
              <a:path w="904194" h="157520">
                <a:moveTo>
                  <a:pt x="0" y="0"/>
                </a:moveTo>
                <a:lnTo>
                  <a:pt x="904194" y="0"/>
                </a:lnTo>
                <a:lnTo>
                  <a:pt x="904194" y="157520"/>
                </a:lnTo>
                <a:lnTo>
                  <a:pt x="0" y="157520"/>
                </a:lnTo>
                <a:close/>
              </a:path>
            </a:pathLst>
          </a:custGeom>
          <a:solidFill>
            <a:srgbClr val="003300"/>
          </a:solidFill>
          <a:ln>
            <a:solidFill>
              <a:srgbClr val="003300"/>
            </a:solidFill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7496"/>
          <a:stretch/>
        </p:blipFill>
        <p:spPr>
          <a:xfrm>
            <a:off x="9315450" y="1028700"/>
            <a:ext cx="8972550" cy="822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233257"/>
            <a:ext cx="7600032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267"/>
              </a:lnSpc>
              <a:spcBef>
                <a:spcPct val="0"/>
              </a:spcBef>
            </a:pPr>
            <a:r>
              <a:rPr lang="en-US" sz="7988" dirty="0">
                <a:solidFill>
                  <a:srgbClr val="12222B"/>
                </a:solidFill>
                <a:latin typeface="Open Sans Bold"/>
              </a:rPr>
              <a:t>Development</a:t>
            </a:r>
            <a:endParaRPr lang="en-US" sz="7988" u="none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5471684"/>
            <a:ext cx="4645361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Noto Sans"/>
              </a:rPr>
              <a:t>Project Aim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389632"/>
            <a:ext cx="6134100" cy="768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80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000000"/>
                </a:solidFill>
                <a:latin typeface="Noto Sans"/>
              </a:rPr>
              <a:t>To produce a robot platform which can be used to aid staffing shortages in New Zealand</a:t>
            </a:r>
          </a:p>
        </p:txBody>
      </p:sp>
    </p:spTree>
    <p:extLst>
      <p:ext uri="{BB962C8B-B14F-4D97-AF65-F5344CB8AC3E}">
        <p14:creationId xmlns:p14="http://schemas.microsoft.com/office/powerpoint/2010/main" val="3998989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C73DFA91-0D11-464C-9135-5736BD34517A}"/>
              </a:ext>
            </a:extLst>
          </p:cNvPr>
          <p:cNvGrpSpPr/>
          <p:nvPr/>
        </p:nvGrpSpPr>
        <p:grpSpPr>
          <a:xfrm>
            <a:off x="13643782" y="3240503"/>
            <a:ext cx="2261443" cy="2266576"/>
            <a:chOff x="2365007" y="3241790"/>
            <a:chExt cx="2261443" cy="2266576"/>
          </a:xfrm>
          <a:solidFill>
            <a:srgbClr val="006400"/>
          </a:solidFill>
        </p:grpSpPr>
        <p:grpSp>
          <p:nvGrpSpPr>
            <p:cNvPr id="59" name="Group 3">
              <a:extLst>
                <a:ext uri="{FF2B5EF4-FFF2-40B4-BE49-F238E27FC236}">
                  <a16:creationId xmlns:a16="http://schemas.microsoft.com/office/drawing/2014/main" id="{2498FF86-43C6-92DE-DED6-4EC5418FE09A}"/>
                </a:ext>
              </a:extLst>
            </p:cNvPr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grpFill/>
          </p:grpSpPr>
          <p:sp>
            <p:nvSpPr>
              <p:cNvPr id="63" name="Freeform 4">
                <a:extLst>
                  <a:ext uri="{FF2B5EF4-FFF2-40B4-BE49-F238E27FC236}">
                    <a16:creationId xmlns:a16="http://schemas.microsoft.com/office/drawing/2014/main" id="{9E429421-D356-E125-43BC-1330F387436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64" name="TextBox 5">
                <a:extLst>
                  <a:ext uri="{FF2B5EF4-FFF2-40B4-BE49-F238E27FC236}">
                    <a16:creationId xmlns:a16="http://schemas.microsoft.com/office/drawing/2014/main" id="{FCE9AF7C-FEDC-F31D-95D7-2EAF42188958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0" name="Group 6">
              <a:extLst>
                <a:ext uri="{FF2B5EF4-FFF2-40B4-BE49-F238E27FC236}">
                  <a16:creationId xmlns:a16="http://schemas.microsoft.com/office/drawing/2014/main" id="{093F7A9A-D7CA-05CA-A3BA-595900D7D9E9}"/>
                </a:ext>
              </a:extLst>
            </p:cNvPr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grpFill/>
          </p:grpSpPr>
          <p:sp>
            <p:nvSpPr>
              <p:cNvPr id="61" name="Freeform 7">
                <a:extLst>
                  <a:ext uri="{FF2B5EF4-FFF2-40B4-BE49-F238E27FC236}">
                    <a16:creationId xmlns:a16="http://schemas.microsoft.com/office/drawing/2014/main" id="{B34BF7A1-6364-B6B8-2713-8FF2ABE5C4C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62" name="TextBox 8">
                <a:extLst>
                  <a:ext uri="{FF2B5EF4-FFF2-40B4-BE49-F238E27FC236}">
                    <a16:creationId xmlns:a16="http://schemas.microsoft.com/office/drawing/2014/main" id="{24B8B068-CC39-794F-CA47-8C97B77D9095}"/>
                  </a:ext>
                </a:extLst>
              </p:cNvPr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8A78CD2-93CD-7808-1BD5-90463F28CE70}"/>
              </a:ext>
            </a:extLst>
          </p:cNvPr>
          <p:cNvGrpSpPr/>
          <p:nvPr/>
        </p:nvGrpSpPr>
        <p:grpSpPr>
          <a:xfrm>
            <a:off x="8013278" y="3236654"/>
            <a:ext cx="2261443" cy="2266576"/>
            <a:chOff x="2365007" y="3241790"/>
            <a:chExt cx="2261443" cy="2266576"/>
          </a:xfrm>
          <a:solidFill>
            <a:schemeClr val="bg1">
              <a:lumMod val="50000"/>
            </a:schemeClr>
          </a:solidFill>
        </p:grpSpPr>
        <p:grpSp>
          <p:nvGrpSpPr>
            <p:cNvPr id="52" name="Group 3">
              <a:extLst>
                <a:ext uri="{FF2B5EF4-FFF2-40B4-BE49-F238E27FC236}">
                  <a16:creationId xmlns:a16="http://schemas.microsoft.com/office/drawing/2014/main" id="{D6E1863F-6F3C-2F1C-799C-0ED32281AB85}"/>
                </a:ext>
              </a:extLst>
            </p:cNvPr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grpFill/>
          </p:grpSpPr>
          <p:sp>
            <p:nvSpPr>
              <p:cNvPr id="56" name="Freeform 4">
                <a:extLst>
                  <a:ext uri="{FF2B5EF4-FFF2-40B4-BE49-F238E27FC236}">
                    <a16:creationId xmlns:a16="http://schemas.microsoft.com/office/drawing/2014/main" id="{4F5E43DF-6911-6D2B-3E34-F457C2ECE29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sp>
          <p:sp>
            <p:nvSpPr>
              <p:cNvPr id="57" name="TextBox 5">
                <a:extLst>
                  <a:ext uri="{FF2B5EF4-FFF2-40B4-BE49-F238E27FC236}">
                    <a16:creationId xmlns:a16="http://schemas.microsoft.com/office/drawing/2014/main" id="{C51645B5-50F3-A5EE-062F-8A92775BDA26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53" name="Group 6">
              <a:extLst>
                <a:ext uri="{FF2B5EF4-FFF2-40B4-BE49-F238E27FC236}">
                  <a16:creationId xmlns:a16="http://schemas.microsoft.com/office/drawing/2014/main" id="{7EAD8273-EE95-EB0D-943C-45FF3972DA18}"/>
                </a:ext>
              </a:extLst>
            </p:cNvPr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grpFill/>
          </p:grpSpPr>
          <p:sp>
            <p:nvSpPr>
              <p:cNvPr id="54" name="Freeform 7">
                <a:extLst>
                  <a:ext uri="{FF2B5EF4-FFF2-40B4-BE49-F238E27FC236}">
                    <a16:creationId xmlns:a16="http://schemas.microsoft.com/office/drawing/2014/main" id="{7561EDE9-A229-A805-03BD-BFA76F2345F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sp>
          <p:sp>
            <p:nvSpPr>
              <p:cNvPr id="55" name="TextBox 8">
                <a:extLst>
                  <a:ext uri="{FF2B5EF4-FFF2-40B4-BE49-F238E27FC236}">
                    <a16:creationId xmlns:a16="http://schemas.microsoft.com/office/drawing/2014/main" id="{C590B667-393D-922E-D889-4181E40CE072}"/>
                  </a:ext>
                </a:extLst>
              </p:cNvPr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6B65A3B-1547-6E52-C79E-B8211B98102E}"/>
              </a:ext>
            </a:extLst>
          </p:cNvPr>
          <p:cNvGrpSpPr/>
          <p:nvPr/>
        </p:nvGrpSpPr>
        <p:grpSpPr>
          <a:xfrm>
            <a:off x="2365007" y="3241790"/>
            <a:ext cx="2261443" cy="2266576"/>
            <a:chOff x="2365007" y="3241790"/>
            <a:chExt cx="2261443" cy="2266576"/>
          </a:xfrm>
        </p:grpSpPr>
        <p:grpSp>
          <p:nvGrpSpPr>
            <p:cNvPr id="3" name="Group 3"/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solidFill>
              <a:srgbClr val="003300"/>
            </a:solidFill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solidFill>
              <a:srgbClr val="003300"/>
            </a:solidFill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solidFill>
                  <a:srgbClr val="003300"/>
                </a:solidFill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solidFill>
                  <a:srgbClr val="003300"/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sp>
        <p:nvSpPr>
          <p:cNvPr id="26" name="Freeform 26"/>
          <p:cNvSpPr/>
          <p:nvPr/>
        </p:nvSpPr>
        <p:spPr>
          <a:xfrm>
            <a:off x="1952679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rgbClr val="003300"/>
          </a:solidFill>
        </p:spPr>
      </p:sp>
      <p:sp>
        <p:nvSpPr>
          <p:cNvPr id="27" name="TextBox 27"/>
          <p:cNvSpPr txBox="1"/>
          <p:nvPr/>
        </p:nvSpPr>
        <p:spPr>
          <a:xfrm>
            <a:off x="1952679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Noto Sans"/>
              </a:rPr>
              <a:t>GOOGLE SLIDES</a:t>
            </a:r>
          </a:p>
        </p:txBody>
      </p:sp>
      <p:sp>
        <p:nvSpPr>
          <p:cNvPr id="29" name="Freeform 29"/>
          <p:cNvSpPr/>
          <p:nvPr/>
        </p:nvSpPr>
        <p:spPr>
          <a:xfrm>
            <a:off x="7600950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</p:sp>
      <p:sp>
        <p:nvSpPr>
          <p:cNvPr id="30" name="TextBox 30"/>
          <p:cNvSpPr txBox="1"/>
          <p:nvPr/>
        </p:nvSpPr>
        <p:spPr>
          <a:xfrm>
            <a:off x="7600950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POWERPOINT</a:t>
            </a:r>
          </a:p>
        </p:txBody>
      </p:sp>
      <p:sp>
        <p:nvSpPr>
          <p:cNvPr id="32" name="Freeform 32"/>
          <p:cNvSpPr/>
          <p:nvPr/>
        </p:nvSpPr>
        <p:spPr>
          <a:xfrm>
            <a:off x="13231454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rgbClr val="006400"/>
          </a:solidFill>
        </p:spPr>
      </p:sp>
      <p:sp>
        <p:nvSpPr>
          <p:cNvPr id="33" name="TextBox 33"/>
          <p:cNvSpPr txBox="1"/>
          <p:nvPr/>
        </p:nvSpPr>
        <p:spPr>
          <a:xfrm>
            <a:off x="13231454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CANVA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169615" y="1320915"/>
            <a:ext cx="11948770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u="none" dirty="0">
                <a:solidFill>
                  <a:srgbClr val="12222B"/>
                </a:solidFill>
                <a:latin typeface="Open Sans Bold"/>
              </a:rPr>
              <a:t>Engineering Problem – The why?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086119" y="6770111"/>
            <a:ext cx="4115762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Click on the "PowerPoint" button below this presentation preview.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Start editing your presentation.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Download and install the fonts used in this presentation as listed on page 21.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615517" y="6770111"/>
            <a:ext cx="3760423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Click on the "Google Slides" button below this presentation preview.  Click on "Make a copy." Start editing your presentation. You need to sign in to your Google account.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876526" y="6760586"/>
            <a:ext cx="3795957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Click on the "Canva" button under this presentation preview. Start editing your presentation. You need to sign in to your Canva account.</a:t>
            </a:r>
          </a:p>
        </p:txBody>
      </p:sp>
      <p:sp>
        <p:nvSpPr>
          <p:cNvPr id="39" name="Freeform 39"/>
          <p:cNvSpPr/>
          <p:nvPr/>
        </p:nvSpPr>
        <p:spPr>
          <a:xfrm>
            <a:off x="0" y="998325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  <a:ln>
            <a:solidFill>
              <a:srgbClr val="003300"/>
            </a:solidFill>
          </a:ln>
        </p:spPr>
      </p:sp>
      <p:sp>
        <p:nvSpPr>
          <p:cNvPr id="42" name="Freeform 42"/>
          <p:cNvSpPr/>
          <p:nvPr/>
        </p:nvSpPr>
        <p:spPr>
          <a:xfrm>
            <a:off x="17259300" y="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  <a:ln>
            <a:solidFill>
              <a:srgbClr val="003300"/>
            </a:solidFill>
          </a:ln>
        </p:spPr>
      </p:sp>
      <p:grpSp>
        <p:nvGrpSpPr>
          <p:cNvPr id="44" name="Group 44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74410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28700" y="8493760"/>
            <a:ext cx="3433112" cy="598083"/>
          </a:xfrm>
          <a:custGeom>
            <a:avLst/>
            <a:gdLst/>
            <a:ahLst/>
            <a:cxnLst/>
            <a:rect l="l" t="t" r="r" b="b"/>
            <a:pathLst>
              <a:path w="904194" h="157520">
                <a:moveTo>
                  <a:pt x="0" y="0"/>
                </a:moveTo>
                <a:lnTo>
                  <a:pt x="904194" y="0"/>
                </a:lnTo>
                <a:lnTo>
                  <a:pt x="904194" y="157520"/>
                </a:lnTo>
                <a:lnTo>
                  <a:pt x="0" y="157520"/>
                </a:lnTo>
                <a:close/>
              </a:path>
            </a:pathLst>
          </a:custGeom>
          <a:solidFill>
            <a:srgbClr val="003300"/>
          </a:solidFill>
          <a:ln>
            <a:solidFill>
              <a:srgbClr val="003300"/>
            </a:solidFill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7496"/>
          <a:stretch/>
        </p:blipFill>
        <p:spPr>
          <a:xfrm>
            <a:off x="9315450" y="1028700"/>
            <a:ext cx="8972550" cy="822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233257"/>
            <a:ext cx="7600032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267"/>
              </a:lnSpc>
              <a:spcBef>
                <a:spcPct val="0"/>
              </a:spcBef>
            </a:pPr>
            <a:r>
              <a:rPr lang="en-US" sz="7988" dirty="0">
                <a:solidFill>
                  <a:srgbClr val="12222B"/>
                </a:solidFill>
                <a:latin typeface="Open Sans Bold"/>
              </a:rPr>
              <a:t>Deliverables</a:t>
            </a:r>
            <a:endParaRPr lang="en-US" sz="7988" u="none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5471684"/>
            <a:ext cx="4645361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Noto Sans"/>
              </a:rPr>
              <a:t>Project Aim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389632"/>
            <a:ext cx="6134100" cy="768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80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000000"/>
                </a:solidFill>
                <a:latin typeface="Noto Sans"/>
              </a:rPr>
              <a:t>To produce a robot platform which can be used to aid staffing shortages in New Zealand</a:t>
            </a:r>
          </a:p>
        </p:txBody>
      </p:sp>
    </p:spTree>
    <p:extLst>
      <p:ext uri="{BB962C8B-B14F-4D97-AF65-F5344CB8AC3E}">
        <p14:creationId xmlns:p14="http://schemas.microsoft.com/office/powerpoint/2010/main" val="3886430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C73DFA91-0D11-464C-9135-5736BD34517A}"/>
              </a:ext>
            </a:extLst>
          </p:cNvPr>
          <p:cNvGrpSpPr/>
          <p:nvPr/>
        </p:nvGrpSpPr>
        <p:grpSpPr>
          <a:xfrm>
            <a:off x="13643782" y="3240503"/>
            <a:ext cx="2261443" cy="2266576"/>
            <a:chOff x="2365007" y="3241790"/>
            <a:chExt cx="2261443" cy="2266576"/>
          </a:xfrm>
          <a:solidFill>
            <a:srgbClr val="006400"/>
          </a:solidFill>
        </p:grpSpPr>
        <p:grpSp>
          <p:nvGrpSpPr>
            <p:cNvPr id="59" name="Group 3">
              <a:extLst>
                <a:ext uri="{FF2B5EF4-FFF2-40B4-BE49-F238E27FC236}">
                  <a16:creationId xmlns:a16="http://schemas.microsoft.com/office/drawing/2014/main" id="{2498FF86-43C6-92DE-DED6-4EC5418FE09A}"/>
                </a:ext>
              </a:extLst>
            </p:cNvPr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grpFill/>
          </p:grpSpPr>
          <p:sp>
            <p:nvSpPr>
              <p:cNvPr id="63" name="Freeform 4">
                <a:extLst>
                  <a:ext uri="{FF2B5EF4-FFF2-40B4-BE49-F238E27FC236}">
                    <a16:creationId xmlns:a16="http://schemas.microsoft.com/office/drawing/2014/main" id="{9E429421-D356-E125-43BC-1330F387436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64" name="TextBox 5">
                <a:extLst>
                  <a:ext uri="{FF2B5EF4-FFF2-40B4-BE49-F238E27FC236}">
                    <a16:creationId xmlns:a16="http://schemas.microsoft.com/office/drawing/2014/main" id="{FCE9AF7C-FEDC-F31D-95D7-2EAF42188958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0" name="Group 6">
              <a:extLst>
                <a:ext uri="{FF2B5EF4-FFF2-40B4-BE49-F238E27FC236}">
                  <a16:creationId xmlns:a16="http://schemas.microsoft.com/office/drawing/2014/main" id="{093F7A9A-D7CA-05CA-A3BA-595900D7D9E9}"/>
                </a:ext>
              </a:extLst>
            </p:cNvPr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grpFill/>
          </p:grpSpPr>
          <p:sp>
            <p:nvSpPr>
              <p:cNvPr id="61" name="Freeform 7">
                <a:extLst>
                  <a:ext uri="{FF2B5EF4-FFF2-40B4-BE49-F238E27FC236}">
                    <a16:creationId xmlns:a16="http://schemas.microsoft.com/office/drawing/2014/main" id="{B34BF7A1-6364-B6B8-2713-8FF2ABE5C4C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62" name="TextBox 8">
                <a:extLst>
                  <a:ext uri="{FF2B5EF4-FFF2-40B4-BE49-F238E27FC236}">
                    <a16:creationId xmlns:a16="http://schemas.microsoft.com/office/drawing/2014/main" id="{24B8B068-CC39-794F-CA47-8C97B77D9095}"/>
                  </a:ext>
                </a:extLst>
              </p:cNvPr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8A78CD2-93CD-7808-1BD5-90463F28CE70}"/>
              </a:ext>
            </a:extLst>
          </p:cNvPr>
          <p:cNvGrpSpPr/>
          <p:nvPr/>
        </p:nvGrpSpPr>
        <p:grpSpPr>
          <a:xfrm>
            <a:off x="8013278" y="3236654"/>
            <a:ext cx="2261443" cy="2266576"/>
            <a:chOff x="2365007" y="3241790"/>
            <a:chExt cx="2261443" cy="2266576"/>
          </a:xfrm>
          <a:solidFill>
            <a:schemeClr val="bg1">
              <a:lumMod val="50000"/>
            </a:schemeClr>
          </a:solidFill>
        </p:grpSpPr>
        <p:grpSp>
          <p:nvGrpSpPr>
            <p:cNvPr id="52" name="Group 3">
              <a:extLst>
                <a:ext uri="{FF2B5EF4-FFF2-40B4-BE49-F238E27FC236}">
                  <a16:creationId xmlns:a16="http://schemas.microsoft.com/office/drawing/2014/main" id="{D6E1863F-6F3C-2F1C-799C-0ED32281AB85}"/>
                </a:ext>
              </a:extLst>
            </p:cNvPr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grpFill/>
          </p:grpSpPr>
          <p:sp>
            <p:nvSpPr>
              <p:cNvPr id="56" name="Freeform 4">
                <a:extLst>
                  <a:ext uri="{FF2B5EF4-FFF2-40B4-BE49-F238E27FC236}">
                    <a16:creationId xmlns:a16="http://schemas.microsoft.com/office/drawing/2014/main" id="{4F5E43DF-6911-6D2B-3E34-F457C2ECE29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sp>
          <p:sp>
            <p:nvSpPr>
              <p:cNvPr id="57" name="TextBox 5">
                <a:extLst>
                  <a:ext uri="{FF2B5EF4-FFF2-40B4-BE49-F238E27FC236}">
                    <a16:creationId xmlns:a16="http://schemas.microsoft.com/office/drawing/2014/main" id="{C51645B5-50F3-A5EE-062F-8A92775BDA26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53" name="Group 6">
              <a:extLst>
                <a:ext uri="{FF2B5EF4-FFF2-40B4-BE49-F238E27FC236}">
                  <a16:creationId xmlns:a16="http://schemas.microsoft.com/office/drawing/2014/main" id="{7EAD8273-EE95-EB0D-943C-45FF3972DA18}"/>
                </a:ext>
              </a:extLst>
            </p:cNvPr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grpFill/>
          </p:grpSpPr>
          <p:sp>
            <p:nvSpPr>
              <p:cNvPr id="54" name="Freeform 7">
                <a:extLst>
                  <a:ext uri="{FF2B5EF4-FFF2-40B4-BE49-F238E27FC236}">
                    <a16:creationId xmlns:a16="http://schemas.microsoft.com/office/drawing/2014/main" id="{7561EDE9-A229-A805-03BD-BFA76F2345F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sp>
          <p:sp>
            <p:nvSpPr>
              <p:cNvPr id="55" name="TextBox 8">
                <a:extLst>
                  <a:ext uri="{FF2B5EF4-FFF2-40B4-BE49-F238E27FC236}">
                    <a16:creationId xmlns:a16="http://schemas.microsoft.com/office/drawing/2014/main" id="{C590B667-393D-922E-D889-4181E40CE072}"/>
                  </a:ext>
                </a:extLst>
              </p:cNvPr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6B65A3B-1547-6E52-C79E-B8211B98102E}"/>
              </a:ext>
            </a:extLst>
          </p:cNvPr>
          <p:cNvGrpSpPr/>
          <p:nvPr/>
        </p:nvGrpSpPr>
        <p:grpSpPr>
          <a:xfrm>
            <a:off x="2365007" y="3241790"/>
            <a:ext cx="2261443" cy="2266576"/>
            <a:chOff x="2365007" y="3241790"/>
            <a:chExt cx="2261443" cy="2266576"/>
          </a:xfrm>
        </p:grpSpPr>
        <p:grpSp>
          <p:nvGrpSpPr>
            <p:cNvPr id="3" name="Group 3"/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solidFill>
              <a:srgbClr val="003300"/>
            </a:solidFill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solidFill>
              <a:srgbClr val="003300"/>
            </a:solidFill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solidFill>
                  <a:srgbClr val="003300"/>
                </a:solidFill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solidFill>
                  <a:srgbClr val="003300"/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sp>
        <p:nvSpPr>
          <p:cNvPr id="26" name="Freeform 26"/>
          <p:cNvSpPr/>
          <p:nvPr/>
        </p:nvSpPr>
        <p:spPr>
          <a:xfrm>
            <a:off x="1952679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rgbClr val="003300"/>
          </a:solidFill>
        </p:spPr>
      </p:sp>
      <p:sp>
        <p:nvSpPr>
          <p:cNvPr id="27" name="TextBox 27"/>
          <p:cNvSpPr txBox="1"/>
          <p:nvPr/>
        </p:nvSpPr>
        <p:spPr>
          <a:xfrm>
            <a:off x="1952679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Noto Sans"/>
              </a:rPr>
              <a:t>GOOGLE SLIDES</a:t>
            </a:r>
          </a:p>
        </p:txBody>
      </p:sp>
      <p:sp>
        <p:nvSpPr>
          <p:cNvPr id="29" name="Freeform 29"/>
          <p:cNvSpPr/>
          <p:nvPr/>
        </p:nvSpPr>
        <p:spPr>
          <a:xfrm>
            <a:off x="7600950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</p:sp>
      <p:sp>
        <p:nvSpPr>
          <p:cNvPr id="30" name="TextBox 30"/>
          <p:cNvSpPr txBox="1"/>
          <p:nvPr/>
        </p:nvSpPr>
        <p:spPr>
          <a:xfrm>
            <a:off x="7600950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POWERPOINT</a:t>
            </a:r>
          </a:p>
        </p:txBody>
      </p:sp>
      <p:sp>
        <p:nvSpPr>
          <p:cNvPr id="32" name="Freeform 32"/>
          <p:cNvSpPr/>
          <p:nvPr/>
        </p:nvSpPr>
        <p:spPr>
          <a:xfrm>
            <a:off x="13231454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rgbClr val="006400"/>
          </a:solidFill>
        </p:spPr>
      </p:sp>
      <p:sp>
        <p:nvSpPr>
          <p:cNvPr id="33" name="TextBox 33"/>
          <p:cNvSpPr txBox="1"/>
          <p:nvPr/>
        </p:nvSpPr>
        <p:spPr>
          <a:xfrm>
            <a:off x="13231454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CANVA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169615" y="1320915"/>
            <a:ext cx="11948770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u="none" dirty="0">
                <a:solidFill>
                  <a:srgbClr val="12222B"/>
                </a:solidFill>
                <a:latin typeface="Open Sans Bold"/>
              </a:rPr>
              <a:t>Engineering Problem – The why?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086119" y="6770111"/>
            <a:ext cx="4115762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Click on the "PowerPoint" button below this presentation preview.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Start editing your presentation.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Download and install the fonts used in this presentation as listed on page 21.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615517" y="6770111"/>
            <a:ext cx="3760423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Click on the "Google Slides" button below this presentation preview.  Click on "Make a copy." Start editing your presentation. You need to sign in to your Google account.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876526" y="6760586"/>
            <a:ext cx="3795957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Click on the "Canva" button under this presentation preview. Start editing your presentation. You need to sign in to your Canva account.</a:t>
            </a:r>
          </a:p>
        </p:txBody>
      </p:sp>
      <p:sp>
        <p:nvSpPr>
          <p:cNvPr id="39" name="Freeform 39"/>
          <p:cNvSpPr/>
          <p:nvPr/>
        </p:nvSpPr>
        <p:spPr>
          <a:xfrm>
            <a:off x="0" y="998325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  <a:ln>
            <a:solidFill>
              <a:srgbClr val="003300"/>
            </a:solidFill>
          </a:ln>
        </p:spPr>
      </p:sp>
      <p:sp>
        <p:nvSpPr>
          <p:cNvPr id="42" name="Freeform 42"/>
          <p:cNvSpPr/>
          <p:nvPr/>
        </p:nvSpPr>
        <p:spPr>
          <a:xfrm>
            <a:off x="17259300" y="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  <a:ln>
            <a:solidFill>
              <a:srgbClr val="003300"/>
            </a:solidFill>
          </a:ln>
        </p:spPr>
      </p:sp>
      <p:grpSp>
        <p:nvGrpSpPr>
          <p:cNvPr id="44" name="Group 44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1180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28700" y="8493760"/>
            <a:ext cx="3433112" cy="598083"/>
          </a:xfrm>
          <a:custGeom>
            <a:avLst/>
            <a:gdLst/>
            <a:ahLst/>
            <a:cxnLst/>
            <a:rect l="l" t="t" r="r" b="b"/>
            <a:pathLst>
              <a:path w="904194" h="157520">
                <a:moveTo>
                  <a:pt x="0" y="0"/>
                </a:moveTo>
                <a:lnTo>
                  <a:pt x="904194" y="0"/>
                </a:lnTo>
                <a:lnTo>
                  <a:pt x="904194" y="157520"/>
                </a:lnTo>
                <a:lnTo>
                  <a:pt x="0" y="157520"/>
                </a:lnTo>
                <a:close/>
              </a:path>
            </a:pathLst>
          </a:custGeom>
          <a:solidFill>
            <a:srgbClr val="003300"/>
          </a:solidFill>
          <a:ln>
            <a:solidFill>
              <a:srgbClr val="003300"/>
            </a:solidFill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7496"/>
          <a:stretch/>
        </p:blipFill>
        <p:spPr>
          <a:xfrm>
            <a:off x="9315450" y="1028700"/>
            <a:ext cx="8972550" cy="822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233257"/>
            <a:ext cx="7600032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267"/>
              </a:lnSpc>
              <a:spcBef>
                <a:spcPct val="0"/>
              </a:spcBef>
            </a:pPr>
            <a:r>
              <a:rPr lang="en-US" sz="7988" dirty="0">
                <a:solidFill>
                  <a:srgbClr val="12222B"/>
                </a:solidFill>
                <a:latin typeface="Open Sans Bold"/>
              </a:rPr>
              <a:t>Projection</a:t>
            </a:r>
            <a:endParaRPr lang="en-US" sz="7988" u="none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5471684"/>
            <a:ext cx="4645361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Noto Sans"/>
              </a:rPr>
              <a:t>Project Planning, Milestones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389632"/>
            <a:ext cx="6134100" cy="768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80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000000"/>
                </a:solidFill>
                <a:latin typeface="Noto Sans"/>
              </a:rPr>
              <a:t>To produce a robot platform which can be used to aid staffing shortages in New Zealand</a:t>
            </a:r>
          </a:p>
        </p:txBody>
      </p:sp>
    </p:spTree>
    <p:extLst>
      <p:ext uri="{BB962C8B-B14F-4D97-AF65-F5344CB8AC3E}">
        <p14:creationId xmlns:p14="http://schemas.microsoft.com/office/powerpoint/2010/main" val="407918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C73DFA91-0D11-464C-9135-5736BD34517A}"/>
              </a:ext>
            </a:extLst>
          </p:cNvPr>
          <p:cNvGrpSpPr/>
          <p:nvPr/>
        </p:nvGrpSpPr>
        <p:grpSpPr>
          <a:xfrm>
            <a:off x="13643782" y="3240503"/>
            <a:ext cx="2261443" cy="2266576"/>
            <a:chOff x="2365007" y="3241790"/>
            <a:chExt cx="2261443" cy="2266576"/>
          </a:xfrm>
          <a:solidFill>
            <a:srgbClr val="006400"/>
          </a:solidFill>
        </p:grpSpPr>
        <p:grpSp>
          <p:nvGrpSpPr>
            <p:cNvPr id="59" name="Group 3">
              <a:extLst>
                <a:ext uri="{FF2B5EF4-FFF2-40B4-BE49-F238E27FC236}">
                  <a16:creationId xmlns:a16="http://schemas.microsoft.com/office/drawing/2014/main" id="{2498FF86-43C6-92DE-DED6-4EC5418FE09A}"/>
                </a:ext>
              </a:extLst>
            </p:cNvPr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grpFill/>
          </p:grpSpPr>
          <p:sp>
            <p:nvSpPr>
              <p:cNvPr id="63" name="Freeform 4">
                <a:extLst>
                  <a:ext uri="{FF2B5EF4-FFF2-40B4-BE49-F238E27FC236}">
                    <a16:creationId xmlns:a16="http://schemas.microsoft.com/office/drawing/2014/main" id="{9E429421-D356-E125-43BC-1330F387436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64" name="TextBox 5">
                <a:extLst>
                  <a:ext uri="{FF2B5EF4-FFF2-40B4-BE49-F238E27FC236}">
                    <a16:creationId xmlns:a16="http://schemas.microsoft.com/office/drawing/2014/main" id="{FCE9AF7C-FEDC-F31D-95D7-2EAF42188958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0" name="Group 6">
              <a:extLst>
                <a:ext uri="{FF2B5EF4-FFF2-40B4-BE49-F238E27FC236}">
                  <a16:creationId xmlns:a16="http://schemas.microsoft.com/office/drawing/2014/main" id="{093F7A9A-D7CA-05CA-A3BA-595900D7D9E9}"/>
                </a:ext>
              </a:extLst>
            </p:cNvPr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grpFill/>
          </p:grpSpPr>
          <p:sp>
            <p:nvSpPr>
              <p:cNvPr id="61" name="Freeform 7">
                <a:extLst>
                  <a:ext uri="{FF2B5EF4-FFF2-40B4-BE49-F238E27FC236}">
                    <a16:creationId xmlns:a16="http://schemas.microsoft.com/office/drawing/2014/main" id="{B34BF7A1-6364-B6B8-2713-8FF2ABE5C4C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62" name="TextBox 8">
                <a:extLst>
                  <a:ext uri="{FF2B5EF4-FFF2-40B4-BE49-F238E27FC236}">
                    <a16:creationId xmlns:a16="http://schemas.microsoft.com/office/drawing/2014/main" id="{24B8B068-CC39-794F-CA47-8C97B77D9095}"/>
                  </a:ext>
                </a:extLst>
              </p:cNvPr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8A78CD2-93CD-7808-1BD5-90463F28CE70}"/>
              </a:ext>
            </a:extLst>
          </p:cNvPr>
          <p:cNvGrpSpPr/>
          <p:nvPr/>
        </p:nvGrpSpPr>
        <p:grpSpPr>
          <a:xfrm>
            <a:off x="8013278" y="3236654"/>
            <a:ext cx="2261443" cy="2266576"/>
            <a:chOff x="2365007" y="3241790"/>
            <a:chExt cx="2261443" cy="2266576"/>
          </a:xfrm>
          <a:solidFill>
            <a:schemeClr val="bg1">
              <a:lumMod val="50000"/>
            </a:schemeClr>
          </a:solidFill>
        </p:grpSpPr>
        <p:grpSp>
          <p:nvGrpSpPr>
            <p:cNvPr id="52" name="Group 3">
              <a:extLst>
                <a:ext uri="{FF2B5EF4-FFF2-40B4-BE49-F238E27FC236}">
                  <a16:creationId xmlns:a16="http://schemas.microsoft.com/office/drawing/2014/main" id="{D6E1863F-6F3C-2F1C-799C-0ED32281AB85}"/>
                </a:ext>
              </a:extLst>
            </p:cNvPr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grpFill/>
          </p:grpSpPr>
          <p:sp>
            <p:nvSpPr>
              <p:cNvPr id="56" name="Freeform 4">
                <a:extLst>
                  <a:ext uri="{FF2B5EF4-FFF2-40B4-BE49-F238E27FC236}">
                    <a16:creationId xmlns:a16="http://schemas.microsoft.com/office/drawing/2014/main" id="{4F5E43DF-6911-6D2B-3E34-F457C2ECE29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sp>
          <p:sp>
            <p:nvSpPr>
              <p:cNvPr id="57" name="TextBox 5">
                <a:extLst>
                  <a:ext uri="{FF2B5EF4-FFF2-40B4-BE49-F238E27FC236}">
                    <a16:creationId xmlns:a16="http://schemas.microsoft.com/office/drawing/2014/main" id="{C51645B5-50F3-A5EE-062F-8A92775BDA26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53" name="Group 6">
              <a:extLst>
                <a:ext uri="{FF2B5EF4-FFF2-40B4-BE49-F238E27FC236}">
                  <a16:creationId xmlns:a16="http://schemas.microsoft.com/office/drawing/2014/main" id="{7EAD8273-EE95-EB0D-943C-45FF3972DA18}"/>
                </a:ext>
              </a:extLst>
            </p:cNvPr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grpFill/>
          </p:grpSpPr>
          <p:sp>
            <p:nvSpPr>
              <p:cNvPr id="54" name="Freeform 7">
                <a:extLst>
                  <a:ext uri="{FF2B5EF4-FFF2-40B4-BE49-F238E27FC236}">
                    <a16:creationId xmlns:a16="http://schemas.microsoft.com/office/drawing/2014/main" id="{7561EDE9-A229-A805-03BD-BFA76F2345F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sp>
          <p:sp>
            <p:nvSpPr>
              <p:cNvPr id="55" name="TextBox 8">
                <a:extLst>
                  <a:ext uri="{FF2B5EF4-FFF2-40B4-BE49-F238E27FC236}">
                    <a16:creationId xmlns:a16="http://schemas.microsoft.com/office/drawing/2014/main" id="{C590B667-393D-922E-D889-4181E40CE072}"/>
                  </a:ext>
                </a:extLst>
              </p:cNvPr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6B65A3B-1547-6E52-C79E-B8211B98102E}"/>
              </a:ext>
            </a:extLst>
          </p:cNvPr>
          <p:cNvGrpSpPr/>
          <p:nvPr/>
        </p:nvGrpSpPr>
        <p:grpSpPr>
          <a:xfrm>
            <a:off x="2365007" y="3241790"/>
            <a:ext cx="2261443" cy="2266576"/>
            <a:chOff x="2365007" y="3241790"/>
            <a:chExt cx="2261443" cy="2266576"/>
          </a:xfrm>
        </p:grpSpPr>
        <p:grpSp>
          <p:nvGrpSpPr>
            <p:cNvPr id="3" name="Group 3"/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solidFill>
              <a:srgbClr val="003300"/>
            </a:solidFill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solidFill>
              <a:srgbClr val="003300"/>
            </a:solidFill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solidFill>
                  <a:srgbClr val="003300"/>
                </a:solidFill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solidFill>
                  <a:srgbClr val="003300"/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sp>
        <p:nvSpPr>
          <p:cNvPr id="26" name="Freeform 26"/>
          <p:cNvSpPr/>
          <p:nvPr/>
        </p:nvSpPr>
        <p:spPr>
          <a:xfrm>
            <a:off x="1952679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rgbClr val="003300"/>
          </a:solidFill>
        </p:spPr>
      </p:sp>
      <p:sp>
        <p:nvSpPr>
          <p:cNvPr id="27" name="TextBox 27"/>
          <p:cNvSpPr txBox="1"/>
          <p:nvPr/>
        </p:nvSpPr>
        <p:spPr>
          <a:xfrm>
            <a:off x="1952679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Noto Sans"/>
              </a:rPr>
              <a:t>GOOGLE SLIDES</a:t>
            </a:r>
          </a:p>
        </p:txBody>
      </p:sp>
      <p:sp>
        <p:nvSpPr>
          <p:cNvPr id="29" name="Freeform 29"/>
          <p:cNvSpPr/>
          <p:nvPr/>
        </p:nvSpPr>
        <p:spPr>
          <a:xfrm>
            <a:off x="7600950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</p:sp>
      <p:sp>
        <p:nvSpPr>
          <p:cNvPr id="30" name="TextBox 30"/>
          <p:cNvSpPr txBox="1"/>
          <p:nvPr/>
        </p:nvSpPr>
        <p:spPr>
          <a:xfrm>
            <a:off x="7600950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POWERPOINT</a:t>
            </a:r>
          </a:p>
        </p:txBody>
      </p:sp>
      <p:sp>
        <p:nvSpPr>
          <p:cNvPr id="32" name="Freeform 32"/>
          <p:cNvSpPr/>
          <p:nvPr/>
        </p:nvSpPr>
        <p:spPr>
          <a:xfrm>
            <a:off x="13231454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rgbClr val="006400"/>
          </a:solidFill>
        </p:spPr>
      </p:sp>
      <p:sp>
        <p:nvSpPr>
          <p:cNvPr id="33" name="TextBox 33"/>
          <p:cNvSpPr txBox="1"/>
          <p:nvPr/>
        </p:nvSpPr>
        <p:spPr>
          <a:xfrm>
            <a:off x="13231454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CANVA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169615" y="1320915"/>
            <a:ext cx="11948770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u="none" dirty="0">
                <a:solidFill>
                  <a:srgbClr val="12222B"/>
                </a:solidFill>
                <a:latin typeface="Open Sans Bold"/>
              </a:rPr>
              <a:t>Engineering Problem – The why?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086119" y="6770111"/>
            <a:ext cx="4115762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Click on the "PowerPoint" button below this presentation preview.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Start editing your presentation.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Download and install the fonts used in this presentation as listed on page 21.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615517" y="6770111"/>
            <a:ext cx="3760423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Click on the "Google Slides" button below this presentation preview.  Click on "Make a copy." Start editing your presentation. You need to sign in to your Google account.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876526" y="6760586"/>
            <a:ext cx="3795957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Click on the "Canva" button under this presentation preview. Start editing your presentation. You need to sign in to your Canva account.</a:t>
            </a:r>
          </a:p>
        </p:txBody>
      </p:sp>
      <p:sp>
        <p:nvSpPr>
          <p:cNvPr id="39" name="Freeform 39"/>
          <p:cNvSpPr/>
          <p:nvPr/>
        </p:nvSpPr>
        <p:spPr>
          <a:xfrm>
            <a:off x="0" y="998325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  <a:ln>
            <a:solidFill>
              <a:srgbClr val="003300"/>
            </a:solidFill>
          </a:ln>
        </p:spPr>
      </p:sp>
      <p:sp>
        <p:nvSpPr>
          <p:cNvPr id="42" name="Freeform 42"/>
          <p:cNvSpPr/>
          <p:nvPr/>
        </p:nvSpPr>
        <p:spPr>
          <a:xfrm>
            <a:off x="17259300" y="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  <a:ln>
            <a:solidFill>
              <a:srgbClr val="003300"/>
            </a:solidFill>
          </a:ln>
        </p:spPr>
      </p:sp>
      <p:grpSp>
        <p:nvGrpSpPr>
          <p:cNvPr id="44" name="Group 44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11407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28700" y="8493760"/>
            <a:ext cx="3433112" cy="598083"/>
          </a:xfrm>
          <a:custGeom>
            <a:avLst/>
            <a:gdLst/>
            <a:ahLst/>
            <a:cxnLst/>
            <a:rect l="l" t="t" r="r" b="b"/>
            <a:pathLst>
              <a:path w="904194" h="157520">
                <a:moveTo>
                  <a:pt x="0" y="0"/>
                </a:moveTo>
                <a:lnTo>
                  <a:pt x="904194" y="0"/>
                </a:lnTo>
                <a:lnTo>
                  <a:pt x="904194" y="157520"/>
                </a:lnTo>
                <a:lnTo>
                  <a:pt x="0" y="157520"/>
                </a:lnTo>
                <a:close/>
              </a:path>
            </a:pathLst>
          </a:custGeom>
          <a:solidFill>
            <a:srgbClr val="003300"/>
          </a:solidFill>
          <a:ln>
            <a:solidFill>
              <a:srgbClr val="003300"/>
            </a:solidFill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7496"/>
          <a:stretch/>
        </p:blipFill>
        <p:spPr>
          <a:xfrm>
            <a:off x="9315450" y="1028700"/>
            <a:ext cx="8972550" cy="822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233257"/>
            <a:ext cx="7600032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267"/>
              </a:lnSpc>
              <a:spcBef>
                <a:spcPct val="0"/>
              </a:spcBef>
            </a:pPr>
            <a:r>
              <a:rPr lang="en-US" sz="7988" dirty="0">
                <a:solidFill>
                  <a:srgbClr val="12222B"/>
                </a:solidFill>
                <a:latin typeface="Open Sans Bold"/>
              </a:rPr>
              <a:t>Projection</a:t>
            </a:r>
            <a:endParaRPr lang="en-US" sz="7988" u="none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5471684"/>
            <a:ext cx="4645361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Noto Sans"/>
              </a:rPr>
              <a:t>Project Planning, Milestones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389632"/>
            <a:ext cx="6134100" cy="768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80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000000"/>
                </a:solidFill>
                <a:latin typeface="Noto Sans"/>
              </a:rPr>
              <a:t>To produce a robot platform which can be used to aid staffing shortages in New Zealand</a:t>
            </a:r>
          </a:p>
        </p:txBody>
      </p:sp>
    </p:spTree>
    <p:extLst>
      <p:ext uri="{BB962C8B-B14F-4D97-AF65-F5344CB8AC3E}">
        <p14:creationId xmlns:p14="http://schemas.microsoft.com/office/powerpoint/2010/main" val="3013145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8048" y="3299624"/>
            <a:ext cx="661243" cy="579967"/>
            <a:chOff x="0" y="0"/>
            <a:chExt cx="237662" cy="2084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7662" cy="208450"/>
            </a:xfrm>
            <a:custGeom>
              <a:avLst/>
              <a:gdLst/>
              <a:ahLst/>
              <a:cxnLst/>
              <a:rect l="l" t="t" r="r" b="b"/>
              <a:pathLst>
                <a:path w="237662" h="208450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36C5FF"/>
            </a:solidFill>
          </p:spPr>
          <p:txBody>
            <a:bodyPr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Noto Sans" panose="020B0604020202020204" charset="0"/>
                  <a:ea typeface="Noto Sans" panose="020B0604020202020204" charset="0"/>
                </a:rPr>
                <a:t>1.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FFFFFF"/>
                  </a:solidFill>
                  <a:latin typeface="Noto Sans"/>
                </a:rPr>
                <a:t>1.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263788" y="3299624"/>
            <a:ext cx="661243" cy="579967"/>
            <a:chOff x="0" y="0"/>
            <a:chExt cx="237662" cy="2084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7662" cy="208450"/>
            </a:xfrm>
            <a:custGeom>
              <a:avLst/>
              <a:gdLst/>
              <a:ahLst/>
              <a:cxnLst/>
              <a:rect l="l" t="t" r="r" b="b"/>
              <a:pathLst>
                <a:path w="237662" h="208450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00C282"/>
            </a:solidFill>
          </p:spPr>
          <p:txBody>
            <a:bodyPr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Noto Sans" panose="020B0604020202020204" charset="0"/>
                  <a:ea typeface="Noto Sans" panose="020B0604020202020204" charset="0"/>
                </a:rPr>
                <a:t>2.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Noto Sans"/>
                </a:rPr>
                <a:t>2.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169529" y="3193619"/>
            <a:ext cx="2261440" cy="2367445"/>
            <a:chOff x="0" y="-38100"/>
            <a:chExt cx="812800" cy="8509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7662" cy="208450"/>
            </a:xfrm>
            <a:custGeom>
              <a:avLst/>
              <a:gdLst/>
              <a:ahLst/>
              <a:cxnLst/>
              <a:rect l="l" t="t" r="r" b="b"/>
              <a:pathLst>
                <a:path w="237662" h="208450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1885F1"/>
            </a:solidFill>
          </p:spPr>
          <p:txBody>
            <a:bodyPr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Noto Sans" panose="020B0604020202020204" charset="0"/>
                  <a:ea typeface="Noto Sans" panose="020B0604020202020204" charset="0"/>
                </a:rPr>
                <a:t>3.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Noto Sans"/>
                </a:rPr>
                <a:t>3.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169615" y="954202"/>
            <a:ext cx="11948770" cy="148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>
                <a:solidFill>
                  <a:srgbClr val="12222B"/>
                </a:solidFill>
                <a:latin typeface="Open Sans Bold"/>
              </a:rPr>
              <a:t>Download this presentation as a powerpoint template in 3 steps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58048" y="4240213"/>
            <a:ext cx="3760423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Noto Sans"/>
              </a:rPr>
              <a:t>Click on the "</a:t>
            </a:r>
            <a:r>
              <a:rPr lang="en-US" sz="2000" dirty="0" err="1">
                <a:solidFill>
                  <a:srgbClr val="000000"/>
                </a:solidFill>
                <a:latin typeface="Noto Sans"/>
              </a:rPr>
              <a:t>Canva</a:t>
            </a:r>
            <a:r>
              <a:rPr lang="en-US" sz="2000" dirty="0">
                <a:solidFill>
                  <a:srgbClr val="000000"/>
                </a:solidFill>
                <a:latin typeface="Noto Sans"/>
              </a:rPr>
              <a:t>" button next to this presentation. Start editing your presentation. You may need to sign in to your </a:t>
            </a:r>
            <a:r>
              <a:rPr lang="en-US" sz="2000" dirty="0" err="1">
                <a:solidFill>
                  <a:srgbClr val="000000"/>
                </a:solidFill>
                <a:latin typeface="Noto Sans"/>
              </a:rPr>
              <a:t>Canva</a:t>
            </a:r>
            <a:r>
              <a:rPr lang="en-US" sz="2000" dirty="0">
                <a:solidFill>
                  <a:srgbClr val="000000"/>
                </a:solidFill>
                <a:latin typeface="Noto Sans"/>
              </a:rPr>
              <a:t> account.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263788" y="4240213"/>
            <a:ext cx="3760423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</a:rPr>
              <a:t>Click on the "Share" button on the top right corner in Canva and click on "More" at the bottom of the menu.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169529" y="4240213"/>
            <a:ext cx="3760423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</a:rPr>
              <a:t>Enter "PowerPoint" in the search bar and click on the PowerPoint icon to download.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58048" y="6350029"/>
            <a:ext cx="2745793" cy="2769328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169529" y="5703887"/>
            <a:ext cx="3002615" cy="1736997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263788" y="5997696"/>
            <a:ext cx="2528899" cy="3941784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22978" y="3204134"/>
            <a:ext cx="3273481" cy="2684997"/>
            <a:chOff x="0" y="0"/>
            <a:chExt cx="1176543" cy="9650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6543" cy="965032"/>
            </a:xfrm>
            <a:custGeom>
              <a:avLst/>
              <a:gdLst/>
              <a:ahLst/>
              <a:cxnLst/>
              <a:rect l="l" t="t" r="r" b="b"/>
              <a:pathLst>
                <a:path w="1176543" h="965032">
                  <a:moveTo>
                    <a:pt x="0" y="0"/>
                  </a:moveTo>
                  <a:lnTo>
                    <a:pt x="1176543" y="0"/>
                  </a:lnTo>
                  <a:lnTo>
                    <a:pt x="1176543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36C5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 Bold"/>
                </a:rPr>
                <a:t>OPTION 1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"/>
                </a:rPr>
                <a:t>Presentations are communication tools.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52447" y="3204134"/>
            <a:ext cx="3273481" cy="2684997"/>
            <a:chOff x="0" y="0"/>
            <a:chExt cx="1176543" cy="9650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76543" cy="965032"/>
            </a:xfrm>
            <a:custGeom>
              <a:avLst/>
              <a:gdLst/>
              <a:ahLst/>
              <a:cxnLst/>
              <a:rect l="l" t="t" r="r" b="b"/>
              <a:pathLst>
                <a:path w="1176543" h="965032">
                  <a:moveTo>
                    <a:pt x="0" y="0"/>
                  </a:moveTo>
                  <a:lnTo>
                    <a:pt x="1176543" y="0"/>
                  </a:lnTo>
                  <a:lnTo>
                    <a:pt x="1176543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 Bold"/>
                </a:rPr>
                <a:t>OPTION 2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"/>
                </a:rPr>
                <a:t>Presentations are communication tools.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478278" y="3204134"/>
            <a:ext cx="3273481" cy="2684997"/>
            <a:chOff x="0" y="0"/>
            <a:chExt cx="1176543" cy="9650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76543" cy="965032"/>
            </a:xfrm>
            <a:custGeom>
              <a:avLst/>
              <a:gdLst/>
              <a:ahLst/>
              <a:cxnLst/>
              <a:rect l="l" t="t" r="r" b="b"/>
              <a:pathLst>
                <a:path w="1176543" h="965032">
                  <a:moveTo>
                    <a:pt x="0" y="0"/>
                  </a:moveTo>
                  <a:lnTo>
                    <a:pt x="1176543" y="0"/>
                  </a:lnTo>
                  <a:lnTo>
                    <a:pt x="1176543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1885F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 Bold"/>
                </a:rPr>
                <a:t>OPTION 3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"/>
                </a:rPr>
                <a:t>Presentations are communication tools.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32603" y="3204134"/>
            <a:ext cx="2090375" cy="2684997"/>
            <a:chOff x="0" y="0"/>
            <a:chExt cx="751315" cy="9650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51315" cy="965032"/>
            </a:xfrm>
            <a:custGeom>
              <a:avLst/>
              <a:gdLst/>
              <a:ahLst/>
              <a:cxnLst/>
              <a:rect l="l" t="t" r="r" b="b"/>
              <a:pathLst>
                <a:path w="751315" h="965032">
                  <a:moveTo>
                    <a:pt x="0" y="0"/>
                  </a:moveTo>
                  <a:lnTo>
                    <a:pt x="751315" y="0"/>
                  </a:lnTo>
                  <a:lnTo>
                    <a:pt x="751315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EDF0F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462072" y="3204134"/>
            <a:ext cx="2090375" cy="2684997"/>
            <a:chOff x="0" y="0"/>
            <a:chExt cx="751315" cy="9650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51315" cy="965032"/>
            </a:xfrm>
            <a:custGeom>
              <a:avLst/>
              <a:gdLst/>
              <a:ahLst/>
              <a:cxnLst/>
              <a:rect l="l" t="t" r="r" b="b"/>
              <a:pathLst>
                <a:path w="751315" h="965032">
                  <a:moveTo>
                    <a:pt x="0" y="0"/>
                  </a:moveTo>
                  <a:lnTo>
                    <a:pt x="751315" y="0"/>
                  </a:lnTo>
                  <a:lnTo>
                    <a:pt x="751315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EDF0F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387903" y="3204134"/>
            <a:ext cx="2090375" cy="2684997"/>
            <a:chOff x="0" y="0"/>
            <a:chExt cx="751315" cy="9650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51315" cy="965032"/>
            </a:xfrm>
            <a:custGeom>
              <a:avLst/>
              <a:gdLst/>
              <a:ahLst/>
              <a:cxnLst/>
              <a:rect l="l" t="t" r="r" b="b"/>
              <a:pathLst>
                <a:path w="751315" h="965032">
                  <a:moveTo>
                    <a:pt x="0" y="0"/>
                  </a:moveTo>
                  <a:lnTo>
                    <a:pt x="751315" y="0"/>
                  </a:lnTo>
                  <a:lnTo>
                    <a:pt x="751315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EDF0F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810139" y="5234560"/>
            <a:ext cx="1086320" cy="950530"/>
            <a:chOff x="0" y="0"/>
            <a:chExt cx="812800" cy="7112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36C5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739608" y="5234560"/>
            <a:ext cx="1086320" cy="950530"/>
            <a:chOff x="0" y="0"/>
            <a:chExt cx="812800" cy="7112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6665439" y="5234560"/>
            <a:ext cx="1086320" cy="950530"/>
            <a:chOff x="0" y="0"/>
            <a:chExt cx="812800" cy="7112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1885F1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>
            <a:off x="532603" y="6843758"/>
            <a:ext cx="172191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996032" y="4034474"/>
            <a:ext cx="1022455" cy="1024317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37057" y="4005899"/>
            <a:ext cx="1081467" cy="1081467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920932" y="4034474"/>
            <a:ext cx="1024317" cy="1024317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5095140" y="6566549"/>
            <a:ext cx="516317" cy="516317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6C5FF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1024610" y="6566549"/>
            <a:ext cx="516317" cy="516317"/>
            <a:chOff x="0" y="0"/>
            <a:chExt cx="812800" cy="812800"/>
          </a:xfrm>
        </p:grpSpPr>
        <p:sp>
          <p:nvSpPr>
            <p:cNvPr id="49" name="Freeform 4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6950440" y="6566549"/>
            <a:ext cx="516317" cy="516317"/>
            <a:chOff x="0" y="0"/>
            <a:chExt cx="812800" cy="812800"/>
          </a:xfrm>
        </p:grpSpPr>
        <p:sp>
          <p:nvSpPr>
            <p:cNvPr id="52" name="Freeform 5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885F1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54" name="TextBox 54"/>
          <p:cNvSpPr txBox="1"/>
          <p:nvPr/>
        </p:nvSpPr>
        <p:spPr>
          <a:xfrm>
            <a:off x="3218169" y="7987741"/>
            <a:ext cx="11851662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demonstrations, lectures, speeches, reports, and more. It is mostly presented before an audience. 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3169615" y="1320915"/>
            <a:ext cx="11948770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>
                <a:solidFill>
                  <a:srgbClr val="12222B"/>
                </a:solidFill>
                <a:latin typeface="Open Sans Bold"/>
              </a:rPr>
              <a:t>Infographic Slides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0851" y="4715402"/>
            <a:ext cx="5577377" cy="4542898"/>
            <a:chOff x="0" y="0"/>
            <a:chExt cx="7436503" cy="6057197"/>
          </a:xfrm>
        </p:grpSpPr>
        <p:sp>
          <p:nvSpPr>
            <p:cNvPr id="3" name="TextBox 3"/>
            <p:cNvSpPr txBox="1"/>
            <p:nvPr/>
          </p:nvSpPr>
          <p:spPr>
            <a:xfrm>
              <a:off x="2587722" y="-38100"/>
              <a:ext cx="983179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Series 3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4242802" y="-38100"/>
              <a:ext cx="983179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Series 4</a:t>
              </a:r>
            </a:p>
          </p:txBody>
        </p: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2318962" y="90707"/>
              <a:ext cx="1789460" cy="134380"/>
              <a:chOff x="1875467" y="-560070"/>
              <a:chExt cx="2029420" cy="1524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875467" y="-56007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3752487" y="-56007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00A2BD"/>
              </a:solidFill>
            </p:spPr>
          </p:sp>
        </p:grp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665251" y="584553"/>
              <a:ext cx="6617581" cy="5022471"/>
              <a:chOff x="0" y="0"/>
              <a:chExt cx="7504975" cy="569596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-6350" y="0"/>
                <a:ext cx="7517674" cy="5695966"/>
              </a:xfrm>
              <a:custGeom>
                <a:avLst/>
                <a:gdLst/>
                <a:ahLst/>
                <a:cxnLst/>
                <a:rect l="l" t="t" r="r" b="b"/>
                <a:pathLst>
                  <a:path w="7517674" h="5695966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5695966"/>
                    </a:lnTo>
                    <a:lnTo>
                      <a:pt x="0" y="5695966"/>
                    </a:lnTo>
                    <a:close/>
                    <a:moveTo>
                      <a:pt x="2501658" y="0"/>
                    </a:moveTo>
                    <a:lnTo>
                      <a:pt x="2514358" y="0"/>
                    </a:lnTo>
                    <a:lnTo>
                      <a:pt x="2514358" y="5695966"/>
                    </a:lnTo>
                    <a:lnTo>
                      <a:pt x="2501658" y="5695966"/>
                    </a:lnTo>
                    <a:close/>
                    <a:moveTo>
                      <a:pt x="5003316" y="0"/>
                    </a:moveTo>
                    <a:lnTo>
                      <a:pt x="5016016" y="0"/>
                    </a:lnTo>
                    <a:lnTo>
                      <a:pt x="5016016" y="5695966"/>
                    </a:lnTo>
                    <a:lnTo>
                      <a:pt x="5003316" y="5695966"/>
                    </a:lnTo>
                    <a:close/>
                    <a:moveTo>
                      <a:pt x="7504974" y="0"/>
                    </a:moveTo>
                    <a:lnTo>
                      <a:pt x="7517674" y="0"/>
                    </a:lnTo>
                    <a:lnTo>
                      <a:pt x="7517674" y="5695966"/>
                    </a:lnTo>
                    <a:lnTo>
                      <a:pt x="7504974" y="5695966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588394" y="5703304"/>
              <a:ext cx="153715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0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717441" y="5703304"/>
              <a:ext cx="307342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10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4923301" y="5703304"/>
              <a:ext cx="307342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20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129161" y="5703304"/>
              <a:ext cx="307342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30</a:t>
              </a:r>
            </a:p>
          </p:txBody>
        </p:sp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65251" y="584553"/>
              <a:ext cx="6617581" cy="5022471"/>
              <a:chOff x="0" y="0"/>
              <a:chExt cx="7504975" cy="569596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-6350"/>
                <a:ext cx="750497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504974" h="12700">
                    <a:moveTo>
                      <a:pt x="0" y="0"/>
                    </a:moveTo>
                    <a:lnTo>
                      <a:pt x="7504974" y="0"/>
                    </a:lnTo>
                    <a:lnTo>
                      <a:pt x="750497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1417642"/>
                <a:ext cx="750497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504974" h="12700">
                    <a:moveTo>
                      <a:pt x="0" y="0"/>
                    </a:moveTo>
                    <a:lnTo>
                      <a:pt x="7504974" y="0"/>
                    </a:lnTo>
                    <a:lnTo>
                      <a:pt x="750497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2841633"/>
                <a:ext cx="750497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504974" h="12700">
                    <a:moveTo>
                      <a:pt x="0" y="0"/>
                    </a:moveTo>
                    <a:lnTo>
                      <a:pt x="7504974" y="0"/>
                    </a:lnTo>
                    <a:lnTo>
                      <a:pt x="750497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4265625"/>
                <a:ext cx="750497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504974" h="12700">
                    <a:moveTo>
                      <a:pt x="0" y="0"/>
                    </a:moveTo>
                    <a:lnTo>
                      <a:pt x="7504974" y="0"/>
                    </a:lnTo>
                    <a:lnTo>
                      <a:pt x="750497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5689616"/>
                <a:ext cx="750497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504974" h="12700">
                    <a:moveTo>
                      <a:pt x="0" y="0"/>
                    </a:moveTo>
                    <a:lnTo>
                      <a:pt x="7504974" y="0"/>
                    </a:lnTo>
                    <a:lnTo>
                      <a:pt x="750497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0" y="388557"/>
              <a:ext cx="530871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400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644174"/>
              <a:ext cx="530871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300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2899792"/>
              <a:ext cx="530871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200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4155410"/>
              <a:ext cx="530871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100 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307342" y="5411027"/>
              <a:ext cx="223529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0 </a:t>
              </a:r>
            </a:p>
          </p:txBody>
        </p:sp>
        <p:grpSp>
          <p:nvGrpSpPr>
            <p:cNvPr id="25" name="Group 25"/>
            <p:cNvGrpSpPr>
              <a:grpSpLocks noChangeAspect="1"/>
            </p:cNvGrpSpPr>
            <p:nvPr/>
          </p:nvGrpSpPr>
          <p:grpSpPr>
            <a:xfrm>
              <a:off x="1192629" y="1454667"/>
              <a:ext cx="5342239" cy="4236512"/>
              <a:chOff x="598097" y="986793"/>
              <a:chExt cx="6058614" cy="4804613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598098" y="5373367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4" y="67818"/>
                      <a:pt x="236303" y="0"/>
                      <a:pt x="152400" y="0"/>
                    </a:cubicBezTo>
                    <a:cubicBezTo>
                      <a:pt x="68496" y="0"/>
                      <a:pt x="375" y="67818"/>
                      <a:pt x="0" y="151720"/>
                    </a:cubicBezTo>
                    <a:cubicBezTo>
                      <a:pt x="375" y="235622"/>
                      <a:pt x="68496" y="303440"/>
                      <a:pt x="152400" y="303440"/>
                    </a:cubicBezTo>
                    <a:cubicBezTo>
                      <a:pt x="236303" y="303440"/>
                      <a:pt x="304424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2349258" y="5330648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5" y="67817"/>
                      <a:pt x="236303" y="0"/>
                      <a:pt x="152400" y="0"/>
                    </a:cubicBezTo>
                    <a:cubicBezTo>
                      <a:pt x="68497" y="0"/>
                      <a:pt x="375" y="67817"/>
                      <a:pt x="0" y="151720"/>
                    </a:cubicBezTo>
                    <a:cubicBezTo>
                      <a:pt x="375" y="235622"/>
                      <a:pt x="68497" y="303439"/>
                      <a:pt x="152400" y="303439"/>
                    </a:cubicBezTo>
                    <a:cubicBezTo>
                      <a:pt x="236303" y="303439"/>
                      <a:pt x="304425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2599424" y="5287928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5" y="67818"/>
                      <a:pt x="236303" y="0"/>
                      <a:pt x="152400" y="0"/>
                    </a:cubicBezTo>
                    <a:cubicBezTo>
                      <a:pt x="68497" y="0"/>
                      <a:pt x="375" y="67818"/>
                      <a:pt x="0" y="151720"/>
                    </a:cubicBezTo>
                    <a:cubicBezTo>
                      <a:pt x="375" y="235622"/>
                      <a:pt x="68497" y="303440"/>
                      <a:pt x="152400" y="303440"/>
                    </a:cubicBezTo>
                    <a:cubicBezTo>
                      <a:pt x="236303" y="303440"/>
                      <a:pt x="304425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3349921" y="4974650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5" y="67817"/>
                      <a:pt x="236304" y="0"/>
                      <a:pt x="152400" y="0"/>
                    </a:cubicBezTo>
                    <a:cubicBezTo>
                      <a:pt x="68497" y="0"/>
                      <a:pt x="376" y="67817"/>
                      <a:pt x="0" y="151720"/>
                    </a:cubicBezTo>
                    <a:cubicBezTo>
                      <a:pt x="376" y="235622"/>
                      <a:pt x="68497" y="303439"/>
                      <a:pt x="152400" y="303439"/>
                    </a:cubicBezTo>
                    <a:cubicBezTo>
                      <a:pt x="236304" y="303439"/>
                      <a:pt x="304425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5101082" y="3365539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5" y="67818"/>
                      <a:pt x="236303" y="0"/>
                      <a:pt x="152400" y="0"/>
                    </a:cubicBezTo>
                    <a:cubicBezTo>
                      <a:pt x="68497" y="0"/>
                      <a:pt x="376" y="67818"/>
                      <a:pt x="0" y="151720"/>
                    </a:cubicBezTo>
                    <a:cubicBezTo>
                      <a:pt x="376" y="235622"/>
                      <a:pt x="68497" y="303440"/>
                      <a:pt x="152400" y="303440"/>
                    </a:cubicBezTo>
                    <a:cubicBezTo>
                      <a:pt x="236303" y="303440"/>
                      <a:pt x="304425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6351912" y="2126667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4" y="67817"/>
                      <a:pt x="236302" y="0"/>
                      <a:pt x="152400" y="0"/>
                    </a:cubicBezTo>
                    <a:cubicBezTo>
                      <a:pt x="68496" y="0"/>
                      <a:pt x="375" y="67817"/>
                      <a:pt x="0" y="151720"/>
                    </a:cubicBezTo>
                    <a:cubicBezTo>
                      <a:pt x="375" y="235622"/>
                      <a:pt x="68496" y="303440"/>
                      <a:pt x="152400" y="303440"/>
                    </a:cubicBezTo>
                    <a:cubicBezTo>
                      <a:pt x="236302" y="303440"/>
                      <a:pt x="304424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598098" y="5487287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4" y="67817"/>
                      <a:pt x="236303" y="0"/>
                      <a:pt x="152400" y="0"/>
                    </a:cubicBezTo>
                    <a:cubicBezTo>
                      <a:pt x="68496" y="0"/>
                      <a:pt x="375" y="67817"/>
                      <a:pt x="0" y="151720"/>
                    </a:cubicBezTo>
                    <a:cubicBezTo>
                      <a:pt x="375" y="235622"/>
                      <a:pt x="68496" y="303439"/>
                      <a:pt x="152400" y="303439"/>
                    </a:cubicBezTo>
                    <a:cubicBezTo>
                      <a:pt x="236303" y="303439"/>
                      <a:pt x="304424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A2BD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2349258" y="4860730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5" y="67818"/>
                      <a:pt x="236303" y="0"/>
                      <a:pt x="152400" y="0"/>
                    </a:cubicBezTo>
                    <a:cubicBezTo>
                      <a:pt x="68497" y="0"/>
                      <a:pt x="375" y="67818"/>
                      <a:pt x="0" y="151720"/>
                    </a:cubicBezTo>
                    <a:cubicBezTo>
                      <a:pt x="375" y="235622"/>
                      <a:pt x="68497" y="303440"/>
                      <a:pt x="152400" y="303440"/>
                    </a:cubicBezTo>
                    <a:cubicBezTo>
                      <a:pt x="236303" y="303440"/>
                      <a:pt x="304425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A2BD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2599424" y="4462013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5" y="67817"/>
                      <a:pt x="236303" y="0"/>
                      <a:pt x="152400" y="0"/>
                    </a:cubicBezTo>
                    <a:cubicBezTo>
                      <a:pt x="68497" y="0"/>
                      <a:pt x="375" y="67817"/>
                      <a:pt x="0" y="151720"/>
                    </a:cubicBezTo>
                    <a:cubicBezTo>
                      <a:pt x="375" y="235622"/>
                      <a:pt x="68497" y="303440"/>
                      <a:pt x="152400" y="303440"/>
                    </a:cubicBezTo>
                    <a:cubicBezTo>
                      <a:pt x="236303" y="303440"/>
                      <a:pt x="304425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A2BD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3349921" y="5088569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5" y="67818"/>
                      <a:pt x="236304" y="0"/>
                      <a:pt x="152400" y="0"/>
                    </a:cubicBezTo>
                    <a:cubicBezTo>
                      <a:pt x="68497" y="0"/>
                      <a:pt x="376" y="67818"/>
                      <a:pt x="0" y="151720"/>
                    </a:cubicBezTo>
                    <a:cubicBezTo>
                      <a:pt x="376" y="235622"/>
                      <a:pt x="68497" y="303440"/>
                      <a:pt x="152400" y="303440"/>
                    </a:cubicBezTo>
                    <a:cubicBezTo>
                      <a:pt x="236304" y="303440"/>
                      <a:pt x="304425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A2BD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5101082" y="987473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5" y="67818"/>
                      <a:pt x="236303" y="0"/>
                      <a:pt x="152400" y="0"/>
                    </a:cubicBezTo>
                    <a:cubicBezTo>
                      <a:pt x="68497" y="0"/>
                      <a:pt x="376" y="67818"/>
                      <a:pt x="0" y="151720"/>
                    </a:cubicBezTo>
                    <a:cubicBezTo>
                      <a:pt x="376" y="235622"/>
                      <a:pt x="68497" y="303440"/>
                      <a:pt x="152400" y="303440"/>
                    </a:cubicBezTo>
                    <a:cubicBezTo>
                      <a:pt x="236303" y="303440"/>
                      <a:pt x="304425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A2BD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6351912" y="1770669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4" y="67817"/>
                      <a:pt x="236302" y="0"/>
                      <a:pt x="152400" y="0"/>
                    </a:cubicBezTo>
                    <a:cubicBezTo>
                      <a:pt x="68496" y="0"/>
                      <a:pt x="375" y="67817"/>
                      <a:pt x="0" y="151720"/>
                    </a:cubicBezTo>
                    <a:cubicBezTo>
                      <a:pt x="375" y="235622"/>
                      <a:pt x="68496" y="303440"/>
                      <a:pt x="152400" y="303440"/>
                    </a:cubicBezTo>
                    <a:cubicBezTo>
                      <a:pt x="236302" y="303440"/>
                      <a:pt x="304424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A2BD"/>
              </a:solidFill>
            </p:spPr>
          </p:sp>
        </p:grpSp>
      </p:grpSp>
      <p:grpSp>
        <p:nvGrpSpPr>
          <p:cNvPr id="38" name="Group 38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50" name="Picture 50"/>
          <p:cNvPicPr>
            <a:picLocks noChangeAspect="1"/>
          </p:cNvPicPr>
          <p:nvPr/>
        </p:nvPicPr>
        <p:blipFill rotWithShape="1">
          <a:blip r:embed="rId2"/>
          <a:srcRect r="24589"/>
          <a:stretch/>
        </p:blipFill>
        <p:spPr>
          <a:xfrm>
            <a:off x="8973162" y="1028700"/>
            <a:ext cx="9314838" cy="8229600"/>
          </a:xfrm>
          <a:prstGeom prst="rect">
            <a:avLst/>
          </a:prstGeom>
        </p:spPr>
      </p:pic>
      <p:sp>
        <p:nvSpPr>
          <p:cNvPr id="51" name="TextBox 51"/>
          <p:cNvSpPr txBox="1"/>
          <p:nvPr/>
        </p:nvSpPr>
        <p:spPr>
          <a:xfrm>
            <a:off x="1545188" y="1038225"/>
            <a:ext cx="5868702" cy="148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>
                <a:solidFill>
                  <a:srgbClr val="12222B"/>
                </a:solidFill>
                <a:latin typeface="Open Sans Bold"/>
              </a:rPr>
              <a:t>I</a:t>
            </a:r>
            <a:r>
              <a:rPr lang="en-US" sz="5000" u="none">
                <a:solidFill>
                  <a:srgbClr val="12222B"/>
                </a:solidFill>
                <a:latin typeface="Open Sans Bold"/>
              </a:rPr>
              <a:t>nfographic</a:t>
            </a:r>
          </a:p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Slide Report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609621" y="3165459"/>
            <a:ext cx="5739838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28700" y="8493760"/>
            <a:ext cx="3433112" cy="598083"/>
          </a:xfrm>
          <a:custGeom>
            <a:avLst/>
            <a:gdLst/>
            <a:ahLst/>
            <a:cxnLst/>
            <a:rect l="l" t="t" r="r" b="b"/>
            <a:pathLst>
              <a:path w="904194" h="157520">
                <a:moveTo>
                  <a:pt x="0" y="0"/>
                </a:moveTo>
                <a:lnTo>
                  <a:pt x="904194" y="0"/>
                </a:lnTo>
                <a:lnTo>
                  <a:pt x="904194" y="157520"/>
                </a:lnTo>
                <a:lnTo>
                  <a:pt x="0" y="157520"/>
                </a:lnTo>
                <a:close/>
              </a:path>
            </a:pathLst>
          </a:custGeom>
          <a:solidFill>
            <a:srgbClr val="003300"/>
          </a:solidFill>
          <a:ln>
            <a:solidFill>
              <a:srgbClr val="003300"/>
            </a:solidFill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7496"/>
          <a:stretch/>
        </p:blipFill>
        <p:spPr>
          <a:xfrm>
            <a:off x="9315450" y="1028700"/>
            <a:ext cx="8972550" cy="822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233257"/>
            <a:ext cx="7600032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267"/>
              </a:lnSpc>
              <a:spcBef>
                <a:spcPct val="0"/>
              </a:spcBef>
            </a:pPr>
            <a:r>
              <a:rPr lang="en-US" sz="7988" dirty="0">
                <a:solidFill>
                  <a:srgbClr val="12222B"/>
                </a:solidFill>
                <a:latin typeface="Open Sans Bold"/>
              </a:rPr>
              <a:t>Context</a:t>
            </a:r>
            <a:endParaRPr lang="en-US" sz="7988" u="none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5471684"/>
            <a:ext cx="4645361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Noto Sans"/>
              </a:rPr>
              <a:t>Project Aim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389632"/>
            <a:ext cx="6134100" cy="768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80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000000"/>
                </a:solidFill>
                <a:latin typeface="Noto Sans"/>
              </a:rPr>
              <a:t>To produce a robot platform which can be used to aid staffing shortages in New Zealand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91205" y="3981964"/>
            <a:ext cx="8252795" cy="4087953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907758" y="1551779"/>
            <a:ext cx="10472483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>
                <a:solidFill>
                  <a:srgbClr val="12222B"/>
                </a:solidFill>
                <a:latin typeface="Open Sans Bold"/>
              </a:rPr>
              <a:t>I</a:t>
            </a:r>
            <a:r>
              <a:rPr lang="en-US" sz="5000" u="none">
                <a:solidFill>
                  <a:srgbClr val="12222B"/>
                </a:solidFill>
                <a:latin typeface="Open Sans Bold"/>
              </a:rPr>
              <a:t>nfographic Slide Report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961946" y="3672679"/>
            <a:ext cx="6904506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demonstrations, lectures, speeches, reports, and more. It is mostly presented before an audience. 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866975" y="3720304"/>
            <a:ext cx="915930" cy="1182538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210111" y="5434671"/>
            <a:ext cx="915930" cy="1182538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7734517" y="5879775"/>
            <a:ext cx="915930" cy="1182538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9961946" y="6025940"/>
            <a:ext cx="5907253" cy="359198"/>
            <a:chOff x="0" y="0"/>
            <a:chExt cx="7876338" cy="478931"/>
          </a:xfrm>
        </p:grpSpPr>
        <p:sp>
          <p:nvSpPr>
            <p:cNvPr id="21" name="TextBox 21"/>
            <p:cNvSpPr txBox="1"/>
            <p:nvPr/>
          </p:nvSpPr>
          <p:spPr>
            <a:xfrm>
              <a:off x="7183967" y="-10802"/>
              <a:ext cx="692370" cy="452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Noto Sans Bold"/>
                </a:rPr>
                <a:t>67%</a:t>
              </a:r>
            </a:p>
          </p:txBody>
        </p:sp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0"/>
              <a:ext cx="6841874" cy="478931"/>
              <a:chOff x="0" y="0"/>
              <a:chExt cx="1270000" cy="889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-2195" y="-71"/>
                <a:ext cx="1274391" cy="89042"/>
              </a:xfrm>
              <a:custGeom>
                <a:avLst/>
                <a:gdLst/>
                <a:ahLst/>
                <a:cxnLst/>
                <a:rect l="l" t="t" r="r" b="b"/>
                <a:pathLst>
                  <a:path w="1274391" h="89042">
                    <a:moveTo>
                      <a:pt x="46645" y="71"/>
                    </a:moveTo>
                    <a:lnTo>
                      <a:pt x="1227745" y="71"/>
                    </a:lnTo>
                    <a:lnTo>
                      <a:pt x="1227745" y="71"/>
                    </a:lnTo>
                    <a:cubicBezTo>
                      <a:pt x="1243673" y="0"/>
                      <a:pt x="1258421" y="8456"/>
                      <a:pt x="1266406" y="22238"/>
                    </a:cubicBezTo>
                    <a:cubicBezTo>
                      <a:pt x="1274390" y="36021"/>
                      <a:pt x="1274390" y="53021"/>
                      <a:pt x="1266406" y="66804"/>
                    </a:cubicBezTo>
                    <a:cubicBezTo>
                      <a:pt x="1258421" y="80586"/>
                      <a:pt x="1243673" y="89042"/>
                      <a:pt x="1227745" y="88971"/>
                    </a:cubicBezTo>
                    <a:lnTo>
                      <a:pt x="46645" y="88971"/>
                    </a:lnTo>
                    <a:cubicBezTo>
                      <a:pt x="30717" y="89042"/>
                      <a:pt x="15969" y="80586"/>
                      <a:pt x="7984" y="66804"/>
                    </a:cubicBezTo>
                    <a:cubicBezTo>
                      <a:pt x="0" y="53021"/>
                      <a:pt x="0" y="36021"/>
                      <a:pt x="7984" y="22238"/>
                    </a:cubicBezTo>
                    <a:cubicBezTo>
                      <a:pt x="15969" y="8456"/>
                      <a:pt x="30717" y="0"/>
                      <a:pt x="46645" y="71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-2195" y="-71"/>
                <a:ext cx="855291" cy="89042"/>
              </a:xfrm>
              <a:custGeom>
                <a:avLst/>
                <a:gdLst/>
                <a:ahLst/>
                <a:cxnLst/>
                <a:rect l="l" t="t" r="r" b="b"/>
                <a:pathLst>
                  <a:path w="855291" h="89042">
                    <a:moveTo>
                      <a:pt x="46645" y="71"/>
                    </a:moveTo>
                    <a:lnTo>
                      <a:pt x="808645" y="71"/>
                    </a:lnTo>
                    <a:lnTo>
                      <a:pt x="808645" y="71"/>
                    </a:lnTo>
                    <a:cubicBezTo>
                      <a:pt x="824573" y="0"/>
                      <a:pt x="839321" y="8456"/>
                      <a:pt x="847306" y="22238"/>
                    </a:cubicBezTo>
                    <a:cubicBezTo>
                      <a:pt x="855290" y="36021"/>
                      <a:pt x="855290" y="53021"/>
                      <a:pt x="847306" y="66804"/>
                    </a:cubicBezTo>
                    <a:cubicBezTo>
                      <a:pt x="839321" y="80586"/>
                      <a:pt x="824573" y="89042"/>
                      <a:pt x="808645" y="88971"/>
                    </a:cubicBezTo>
                    <a:lnTo>
                      <a:pt x="46645" y="88971"/>
                    </a:lnTo>
                    <a:cubicBezTo>
                      <a:pt x="30717" y="89042"/>
                      <a:pt x="15969" y="80586"/>
                      <a:pt x="7984" y="66804"/>
                    </a:cubicBezTo>
                    <a:cubicBezTo>
                      <a:pt x="0" y="53021"/>
                      <a:pt x="0" y="36021"/>
                      <a:pt x="7984" y="22238"/>
                    </a:cubicBezTo>
                    <a:cubicBezTo>
                      <a:pt x="15969" y="8456"/>
                      <a:pt x="30717" y="0"/>
                      <a:pt x="46645" y="71"/>
                    </a:cubicBezTo>
                    <a:close/>
                  </a:path>
                </a:pathLst>
              </a:custGeom>
              <a:solidFill>
                <a:srgbClr val="7ED8FD"/>
              </a:solidFill>
            </p:spPr>
          </p:sp>
        </p:grpSp>
      </p:grpSp>
      <p:grpSp>
        <p:nvGrpSpPr>
          <p:cNvPr id="25" name="Group 25"/>
          <p:cNvGrpSpPr/>
          <p:nvPr/>
        </p:nvGrpSpPr>
        <p:grpSpPr>
          <a:xfrm>
            <a:off x="9961946" y="7031212"/>
            <a:ext cx="5907253" cy="359198"/>
            <a:chOff x="0" y="0"/>
            <a:chExt cx="7876338" cy="478931"/>
          </a:xfrm>
        </p:grpSpPr>
        <p:sp>
          <p:nvSpPr>
            <p:cNvPr id="26" name="TextBox 26"/>
            <p:cNvSpPr txBox="1"/>
            <p:nvPr/>
          </p:nvSpPr>
          <p:spPr>
            <a:xfrm>
              <a:off x="7183967" y="-10802"/>
              <a:ext cx="692370" cy="452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Noto Sans Bold"/>
                </a:rPr>
                <a:t>31%</a:t>
              </a:r>
            </a:p>
          </p:txBody>
        </p:sp>
        <p:grpSp>
          <p:nvGrpSpPr>
            <p:cNvPr id="27" name="Group 27"/>
            <p:cNvGrpSpPr>
              <a:grpSpLocks noChangeAspect="1"/>
            </p:cNvGrpSpPr>
            <p:nvPr/>
          </p:nvGrpSpPr>
          <p:grpSpPr>
            <a:xfrm>
              <a:off x="0" y="0"/>
              <a:ext cx="6841874" cy="478931"/>
              <a:chOff x="0" y="0"/>
              <a:chExt cx="1270000" cy="889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-2195" y="-71"/>
                <a:ext cx="1274391" cy="89042"/>
              </a:xfrm>
              <a:custGeom>
                <a:avLst/>
                <a:gdLst/>
                <a:ahLst/>
                <a:cxnLst/>
                <a:rect l="l" t="t" r="r" b="b"/>
                <a:pathLst>
                  <a:path w="1274391" h="89042">
                    <a:moveTo>
                      <a:pt x="46645" y="71"/>
                    </a:moveTo>
                    <a:lnTo>
                      <a:pt x="1227745" y="71"/>
                    </a:lnTo>
                    <a:lnTo>
                      <a:pt x="1227745" y="71"/>
                    </a:lnTo>
                    <a:cubicBezTo>
                      <a:pt x="1243673" y="0"/>
                      <a:pt x="1258421" y="8456"/>
                      <a:pt x="1266406" y="22238"/>
                    </a:cubicBezTo>
                    <a:cubicBezTo>
                      <a:pt x="1274390" y="36021"/>
                      <a:pt x="1274390" y="53021"/>
                      <a:pt x="1266406" y="66804"/>
                    </a:cubicBezTo>
                    <a:cubicBezTo>
                      <a:pt x="1258421" y="80586"/>
                      <a:pt x="1243673" y="89042"/>
                      <a:pt x="1227745" y="88971"/>
                    </a:cubicBezTo>
                    <a:lnTo>
                      <a:pt x="46645" y="88971"/>
                    </a:lnTo>
                    <a:cubicBezTo>
                      <a:pt x="30717" y="89042"/>
                      <a:pt x="15969" y="80586"/>
                      <a:pt x="7984" y="66804"/>
                    </a:cubicBezTo>
                    <a:cubicBezTo>
                      <a:pt x="0" y="53021"/>
                      <a:pt x="0" y="36021"/>
                      <a:pt x="7984" y="22238"/>
                    </a:cubicBezTo>
                    <a:cubicBezTo>
                      <a:pt x="15969" y="8456"/>
                      <a:pt x="30717" y="0"/>
                      <a:pt x="46645" y="71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-2195" y="-71"/>
                <a:ext cx="398091" cy="89042"/>
              </a:xfrm>
              <a:custGeom>
                <a:avLst/>
                <a:gdLst/>
                <a:ahLst/>
                <a:cxnLst/>
                <a:rect l="l" t="t" r="r" b="b"/>
                <a:pathLst>
                  <a:path w="398091" h="89042">
                    <a:moveTo>
                      <a:pt x="46645" y="71"/>
                    </a:moveTo>
                    <a:lnTo>
                      <a:pt x="351445" y="71"/>
                    </a:lnTo>
                    <a:lnTo>
                      <a:pt x="351445" y="71"/>
                    </a:lnTo>
                    <a:cubicBezTo>
                      <a:pt x="367373" y="0"/>
                      <a:pt x="382121" y="8456"/>
                      <a:pt x="390106" y="22238"/>
                    </a:cubicBezTo>
                    <a:cubicBezTo>
                      <a:pt x="398090" y="36021"/>
                      <a:pt x="398090" y="53021"/>
                      <a:pt x="390106" y="66804"/>
                    </a:cubicBezTo>
                    <a:cubicBezTo>
                      <a:pt x="382121" y="80586"/>
                      <a:pt x="367373" y="89042"/>
                      <a:pt x="351445" y="88971"/>
                    </a:cubicBezTo>
                    <a:lnTo>
                      <a:pt x="46645" y="88971"/>
                    </a:lnTo>
                    <a:cubicBezTo>
                      <a:pt x="30717" y="89042"/>
                      <a:pt x="15969" y="80586"/>
                      <a:pt x="7984" y="66804"/>
                    </a:cubicBezTo>
                    <a:cubicBezTo>
                      <a:pt x="0" y="53021"/>
                      <a:pt x="0" y="36021"/>
                      <a:pt x="7984" y="22238"/>
                    </a:cubicBezTo>
                    <a:cubicBezTo>
                      <a:pt x="15969" y="8456"/>
                      <a:pt x="30717" y="0"/>
                      <a:pt x="46645" y="71"/>
                    </a:cubicBezTo>
                    <a:close/>
                  </a:path>
                </a:pathLst>
              </a:custGeom>
              <a:solidFill>
                <a:srgbClr val="00C282"/>
              </a:solidFill>
            </p:spPr>
          </p:sp>
        </p:grpSp>
      </p:grpSp>
      <p:grpSp>
        <p:nvGrpSpPr>
          <p:cNvPr id="30" name="Group 30"/>
          <p:cNvGrpSpPr/>
          <p:nvPr/>
        </p:nvGrpSpPr>
        <p:grpSpPr>
          <a:xfrm>
            <a:off x="9961946" y="8036483"/>
            <a:ext cx="5907253" cy="359198"/>
            <a:chOff x="0" y="0"/>
            <a:chExt cx="7876338" cy="478931"/>
          </a:xfrm>
        </p:grpSpPr>
        <p:sp>
          <p:nvSpPr>
            <p:cNvPr id="31" name="TextBox 31"/>
            <p:cNvSpPr txBox="1"/>
            <p:nvPr/>
          </p:nvSpPr>
          <p:spPr>
            <a:xfrm>
              <a:off x="7183967" y="-10802"/>
              <a:ext cx="692370" cy="452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Noto Sans Bold"/>
                </a:rPr>
                <a:t>78%</a:t>
              </a:r>
            </a:p>
          </p:txBody>
        </p:sp>
        <p:grpSp>
          <p:nvGrpSpPr>
            <p:cNvPr id="32" name="Group 32"/>
            <p:cNvGrpSpPr>
              <a:grpSpLocks noChangeAspect="1"/>
            </p:cNvGrpSpPr>
            <p:nvPr/>
          </p:nvGrpSpPr>
          <p:grpSpPr>
            <a:xfrm>
              <a:off x="0" y="0"/>
              <a:ext cx="6841874" cy="478931"/>
              <a:chOff x="0" y="0"/>
              <a:chExt cx="1270000" cy="889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-2195" y="-71"/>
                <a:ext cx="1274391" cy="89042"/>
              </a:xfrm>
              <a:custGeom>
                <a:avLst/>
                <a:gdLst/>
                <a:ahLst/>
                <a:cxnLst/>
                <a:rect l="l" t="t" r="r" b="b"/>
                <a:pathLst>
                  <a:path w="1274391" h="89042">
                    <a:moveTo>
                      <a:pt x="46645" y="71"/>
                    </a:moveTo>
                    <a:lnTo>
                      <a:pt x="1227745" y="71"/>
                    </a:lnTo>
                    <a:lnTo>
                      <a:pt x="1227745" y="71"/>
                    </a:lnTo>
                    <a:cubicBezTo>
                      <a:pt x="1243673" y="0"/>
                      <a:pt x="1258421" y="8456"/>
                      <a:pt x="1266406" y="22238"/>
                    </a:cubicBezTo>
                    <a:cubicBezTo>
                      <a:pt x="1274390" y="36021"/>
                      <a:pt x="1274390" y="53021"/>
                      <a:pt x="1266406" y="66804"/>
                    </a:cubicBezTo>
                    <a:cubicBezTo>
                      <a:pt x="1258421" y="80586"/>
                      <a:pt x="1243673" y="89042"/>
                      <a:pt x="1227745" y="88971"/>
                    </a:cubicBezTo>
                    <a:lnTo>
                      <a:pt x="46645" y="88971"/>
                    </a:lnTo>
                    <a:cubicBezTo>
                      <a:pt x="30717" y="89042"/>
                      <a:pt x="15969" y="80586"/>
                      <a:pt x="7984" y="66804"/>
                    </a:cubicBezTo>
                    <a:cubicBezTo>
                      <a:pt x="0" y="53021"/>
                      <a:pt x="0" y="36021"/>
                      <a:pt x="7984" y="22238"/>
                    </a:cubicBezTo>
                    <a:cubicBezTo>
                      <a:pt x="15969" y="8456"/>
                      <a:pt x="30717" y="0"/>
                      <a:pt x="46645" y="71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-2195" y="-71"/>
                <a:ext cx="994991" cy="89042"/>
              </a:xfrm>
              <a:custGeom>
                <a:avLst/>
                <a:gdLst/>
                <a:ahLst/>
                <a:cxnLst/>
                <a:rect l="l" t="t" r="r" b="b"/>
                <a:pathLst>
                  <a:path w="994991" h="89042">
                    <a:moveTo>
                      <a:pt x="46645" y="71"/>
                    </a:moveTo>
                    <a:lnTo>
                      <a:pt x="948345" y="71"/>
                    </a:lnTo>
                    <a:lnTo>
                      <a:pt x="948345" y="71"/>
                    </a:lnTo>
                    <a:cubicBezTo>
                      <a:pt x="964273" y="0"/>
                      <a:pt x="979021" y="8456"/>
                      <a:pt x="987006" y="22238"/>
                    </a:cubicBezTo>
                    <a:cubicBezTo>
                      <a:pt x="994990" y="36021"/>
                      <a:pt x="994990" y="53021"/>
                      <a:pt x="987006" y="66804"/>
                    </a:cubicBezTo>
                    <a:cubicBezTo>
                      <a:pt x="979021" y="80586"/>
                      <a:pt x="964273" y="89042"/>
                      <a:pt x="948345" y="88971"/>
                    </a:cubicBezTo>
                    <a:lnTo>
                      <a:pt x="46645" y="88971"/>
                    </a:lnTo>
                    <a:cubicBezTo>
                      <a:pt x="30717" y="89042"/>
                      <a:pt x="15969" y="80586"/>
                      <a:pt x="7984" y="66804"/>
                    </a:cubicBezTo>
                    <a:cubicBezTo>
                      <a:pt x="0" y="53021"/>
                      <a:pt x="0" y="36021"/>
                      <a:pt x="7984" y="22238"/>
                    </a:cubicBezTo>
                    <a:cubicBezTo>
                      <a:pt x="15969" y="8456"/>
                      <a:pt x="30717" y="0"/>
                      <a:pt x="46645" y="71"/>
                    </a:cubicBezTo>
                    <a:close/>
                  </a:path>
                </a:pathLst>
              </a:custGeom>
              <a:solidFill>
                <a:srgbClr val="1885F1"/>
              </a:solidFill>
            </p:spPr>
          </p: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7065827"/>
            <a:ext cx="8631018" cy="2917423"/>
            <a:chOff x="0" y="0"/>
            <a:chExt cx="2273190" cy="7683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73190" cy="768375"/>
            </a:xfrm>
            <a:custGeom>
              <a:avLst/>
              <a:gdLst/>
              <a:ahLst/>
              <a:cxnLst/>
              <a:rect l="l" t="t" r="r" b="b"/>
              <a:pathLst>
                <a:path w="2273190" h="768375">
                  <a:moveTo>
                    <a:pt x="0" y="0"/>
                  </a:moveTo>
                  <a:lnTo>
                    <a:pt x="2273190" y="0"/>
                  </a:lnTo>
                  <a:lnTo>
                    <a:pt x="2273190" y="768375"/>
                  </a:lnTo>
                  <a:lnTo>
                    <a:pt x="0" y="768375"/>
                  </a:lnTo>
                  <a:close/>
                </a:path>
              </a:pathLst>
            </a:custGeom>
            <a:solidFill>
              <a:srgbClr val="EDF0F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303750"/>
            <a:ext cx="8631018" cy="2917423"/>
            <a:chOff x="0" y="0"/>
            <a:chExt cx="2273190" cy="7683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73190" cy="768375"/>
            </a:xfrm>
            <a:custGeom>
              <a:avLst/>
              <a:gdLst/>
              <a:ahLst/>
              <a:cxnLst/>
              <a:rect l="l" t="t" r="r" b="b"/>
              <a:pathLst>
                <a:path w="2273190" h="768375">
                  <a:moveTo>
                    <a:pt x="0" y="0"/>
                  </a:moveTo>
                  <a:lnTo>
                    <a:pt x="2273190" y="0"/>
                  </a:lnTo>
                  <a:lnTo>
                    <a:pt x="2273190" y="768375"/>
                  </a:lnTo>
                  <a:lnTo>
                    <a:pt x="0" y="768375"/>
                  </a:lnTo>
                  <a:close/>
                </a:path>
              </a:pathLst>
            </a:custGeom>
            <a:solidFill>
              <a:srgbClr val="EDF0F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0" y="3819225"/>
            <a:ext cx="8631018" cy="2917423"/>
            <a:chOff x="0" y="0"/>
            <a:chExt cx="2273190" cy="7683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273190" cy="768375"/>
            </a:xfrm>
            <a:custGeom>
              <a:avLst/>
              <a:gdLst/>
              <a:ahLst/>
              <a:cxnLst/>
              <a:rect l="l" t="t" r="r" b="b"/>
              <a:pathLst>
                <a:path w="2273190" h="768375">
                  <a:moveTo>
                    <a:pt x="0" y="0"/>
                  </a:moveTo>
                  <a:lnTo>
                    <a:pt x="2273190" y="0"/>
                  </a:lnTo>
                  <a:lnTo>
                    <a:pt x="2273190" y="768375"/>
                  </a:lnTo>
                  <a:lnTo>
                    <a:pt x="0" y="768375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l">
                <a:lnSpc>
                  <a:spcPts val="294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2"/>
          <a:srcRect l="657" t="14173" r="5063" b="11527"/>
          <a:stretch/>
        </p:blipFill>
        <p:spPr>
          <a:xfrm>
            <a:off x="8563233" y="0"/>
            <a:ext cx="9724768" cy="102870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725123" y="1100192"/>
            <a:ext cx="7045201" cy="1324539"/>
            <a:chOff x="0" y="0"/>
            <a:chExt cx="9393601" cy="1766052"/>
          </a:xfrm>
        </p:grpSpPr>
        <p:sp>
          <p:nvSpPr>
            <p:cNvPr id="19" name="TextBox 19"/>
            <p:cNvSpPr txBox="1"/>
            <p:nvPr/>
          </p:nvSpPr>
          <p:spPr>
            <a:xfrm>
              <a:off x="0" y="1253445"/>
              <a:ext cx="9393601" cy="512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u="none">
                  <a:solidFill>
                    <a:srgbClr val="000000"/>
                  </a:solidFill>
                  <a:latin typeface="Lato Bold"/>
                </a:rPr>
                <a:t>Elaborate on the featured statistic.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478831" y="9525"/>
              <a:ext cx="8435939" cy="1002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800"/>
                </a:lnSpc>
                <a:spcBef>
                  <a:spcPct val="0"/>
                </a:spcBef>
              </a:pPr>
              <a:r>
                <a:rPr lang="en-US" sz="5000" u="none">
                  <a:solidFill>
                    <a:srgbClr val="12222B"/>
                  </a:solidFill>
                  <a:latin typeface="Open Sans Bold"/>
                </a:rPr>
                <a:t>2 out of 5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60791" y="7823860"/>
            <a:ext cx="7973863" cy="1401358"/>
            <a:chOff x="0" y="0"/>
            <a:chExt cx="10631818" cy="1868477"/>
          </a:xfrm>
        </p:grpSpPr>
        <p:sp>
          <p:nvSpPr>
            <p:cNvPr id="22" name="TextBox 22"/>
            <p:cNvSpPr txBox="1"/>
            <p:nvPr/>
          </p:nvSpPr>
          <p:spPr>
            <a:xfrm>
              <a:off x="163549" y="1355870"/>
              <a:ext cx="10304721" cy="512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u="none">
                  <a:solidFill>
                    <a:srgbClr val="000000"/>
                  </a:solidFill>
                  <a:latin typeface="Lato Bold"/>
                </a:rPr>
                <a:t>Elaborate on the featured statistic.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9525"/>
              <a:ext cx="10631818" cy="1002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800"/>
                </a:lnSpc>
                <a:spcBef>
                  <a:spcPct val="0"/>
                </a:spcBef>
              </a:pPr>
              <a:r>
                <a:rPr lang="en-US" sz="5000" u="none">
                  <a:solidFill>
                    <a:srgbClr val="12222B"/>
                  </a:solidFill>
                  <a:latin typeface="Open Sans Bold"/>
                </a:rPr>
                <a:t>12 million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41290" y="4577257"/>
            <a:ext cx="7412866" cy="1401358"/>
            <a:chOff x="0" y="0"/>
            <a:chExt cx="9883821" cy="1868477"/>
          </a:xfrm>
        </p:grpSpPr>
        <p:sp>
          <p:nvSpPr>
            <p:cNvPr id="25" name="TextBox 25"/>
            <p:cNvSpPr txBox="1"/>
            <p:nvPr/>
          </p:nvSpPr>
          <p:spPr>
            <a:xfrm>
              <a:off x="0" y="1355870"/>
              <a:ext cx="9883821" cy="512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u="none">
                  <a:solidFill>
                    <a:srgbClr val="000000"/>
                  </a:solidFill>
                  <a:latin typeface="Lato Bold"/>
                </a:rPr>
                <a:t>Elaborate on the featured statistic.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2097321" y="9525"/>
              <a:ext cx="5689180" cy="1002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800"/>
                </a:lnSpc>
                <a:spcBef>
                  <a:spcPct val="0"/>
                </a:spcBef>
              </a:pPr>
              <a:r>
                <a:rPr lang="en-US" sz="5000" u="none">
                  <a:solidFill>
                    <a:srgbClr val="12222B"/>
                  </a:solidFill>
                  <a:latin typeface="Open Sans Bold"/>
                </a:rPr>
                <a:t>95%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16419" y="6926707"/>
            <a:ext cx="2807768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STEP 1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628268" y="6926707"/>
            <a:ext cx="2807768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STEP 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740116" y="6926707"/>
            <a:ext cx="2807768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STEP 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851965" y="6926707"/>
            <a:ext cx="2807768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STEP 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963813" y="6926707"/>
            <a:ext cx="2807768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STEP 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77560" y="7898257"/>
            <a:ext cx="2085486" cy="70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the step here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89409" y="7898257"/>
            <a:ext cx="2085486" cy="70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the step here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01257" y="7898257"/>
            <a:ext cx="2085486" cy="70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the step here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13105" y="7898257"/>
            <a:ext cx="2085486" cy="70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the step here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324954" y="7898257"/>
            <a:ext cx="2085486" cy="70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the step here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516419" y="4608488"/>
            <a:ext cx="2807768" cy="1641944"/>
            <a:chOff x="0" y="0"/>
            <a:chExt cx="5638478" cy="3230880"/>
          </a:xfrm>
        </p:grpSpPr>
        <p:sp>
          <p:nvSpPr>
            <p:cNvPr id="13" name="Freeform 13"/>
            <p:cNvSpPr/>
            <p:nvPr/>
          </p:nvSpPr>
          <p:spPr>
            <a:xfrm>
              <a:off x="5080" y="12700"/>
              <a:ext cx="5623239" cy="3205480"/>
            </a:xfrm>
            <a:custGeom>
              <a:avLst/>
              <a:gdLst/>
              <a:ahLst/>
              <a:cxnLst/>
              <a:rect l="l" t="t" r="r" b="b"/>
              <a:pathLst>
                <a:path w="5623239" h="3205480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36C5FF"/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577799" y="5086956"/>
            <a:ext cx="685008" cy="685008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4628268" y="4608488"/>
            <a:ext cx="2807768" cy="1641944"/>
            <a:chOff x="0" y="0"/>
            <a:chExt cx="5638478" cy="3230880"/>
          </a:xfrm>
        </p:grpSpPr>
        <p:sp>
          <p:nvSpPr>
            <p:cNvPr id="20" name="Freeform 20"/>
            <p:cNvSpPr/>
            <p:nvPr/>
          </p:nvSpPr>
          <p:spPr>
            <a:xfrm>
              <a:off x="5080" y="12700"/>
              <a:ext cx="5623239" cy="3205480"/>
            </a:xfrm>
            <a:custGeom>
              <a:avLst/>
              <a:gdLst/>
              <a:ahLst/>
              <a:cxnLst/>
              <a:rect l="l" t="t" r="r" b="b"/>
              <a:pathLst>
                <a:path w="5623239" h="3205480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2A4D70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7740116" y="4608488"/>
            <a:ext cx="2807768" cy="1641944"/>
            <a:chOff x="0" y="0"/>
            <a:chExt cx="5638478" cy="3230880"/>
          </a:xfrm>
        </p:grpSpPr>
        <p:sp>
          <p:nvSpPr>
            <p:cNvPr id="22" name="Freeform 22"/>
            <p:cNvSpPr/>
            <p:nvPr/>
          </p:nvSpPr>
          <p:spPr>
            <a:xfrm>
              <a:off x="5080" y="12700"/>
              <a:ext cx="5623239" cy="3205480"/>
            </a:xfrm>
            <a:custGeom>
              <a:avLst/>
              <a:gdLst/>
              <a:ahLst/>
              <a:cxnLst/>
              <a:rect l="l" t="t" r="r" b="b"/>
              <a:pathLst>
                <a:path w="5623239" h="3205480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00C282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0851965" y="4608488"/>
            <a:ext cx="2807768" cy="1641944"/>
            <a:chOff x="0" y="0"/>
            <a:chExt cx="5638478" cy="3230880"/>
          </a:xfrm>
        </p:grpSpPr>
        <p:sp>
          <p:nvSpPr>
            <p:cNvPr id="24" name="Freeform 24"/>
            <p:cNvSpPr/>
            <p:nvPr/>
          </p:nvSpPr>
          <p:spPr>
            <a:xfrm>
              <a:off x="5080" y="12700"/>
              <a:ext cx="5623239" cy="3205480"/>
            </a:xfrm>
            <a:custGeom>
              <a:avLst/>
              <a:gdLst/>
              <a:ahLst/>
              <a:cxnLst/>
              <a:rect l="l" t="t" r="r" b="b"/>
              <a:pathLst>
                <a:path w="5623239" h="3205480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1885F1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3963813" y="4608488"/>
            <a:ext cx="2807768" cy="1641944"/>
            <a:chOff x="0" y="0"/>
            <a:chExt cx="5638478" cy="3230880"/>
          </a:xfrm>
        </p:grpSpPr>
        <p:sp>
          <p:nvSpPr>
            <p:cNvPr id="26" name="Freeform 26"/>
            <p:cNvSpPr/>
            <p:nvPr/>
          </p:nvSpPr>
          <p:spPr>
            <a:xfrm>
              <a:off x="5080" y="12700"/>
              <a:ext cx="5623239" cy="3205480"/>
            </a:xfrm>
            <a:custGeom>
              <a:avLst/>
              <a:gdLst/>
              <a:ahLst/>
              <a:cxnLst/>
              <a:rect l="l" t="t" r="r" b="b"/>
              <a:pathLst>
                <a:path w="5623239" h="3205480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36C5FF"/>
            </a:solidFill>
          </p:spPr>
        </p: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624696" y="5022004"/>
            <a:ext cx="814911" cy="814911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771774" y="5057234"/>
            <a:ext cx="744452" cy="744452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1895976" y="5069587"/>
            <a:ext cx="719745" cy="719745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5012788" y="5074551"/>
            <a:ext cx="709818" cy="709818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2108571" y="2383180"/>
            <a:ext cx="14679455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ELABORATE ON THE DATA YOU WANT TO DISCUSS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108571" y="1230329"/>
            <a:ext cx="14679455" cy="749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Add an Infographic Page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329786" y="3938588"/>
            <a:ext cx="3700414" cy="457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demonstrations, lectures, speeches, reports, and more. It is mostly presented before an audience. 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demonstrations, lectures, speeches, reports, and more. It is mostly presented before an audience. 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endParaRPr lang="en-US" sz="2000" u="non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558886" y="3938588"/>
            <a:ext cx="3700414" cy="457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demonstrations, lectures, speeches, reports, and more. It is mostly presented before an audience. 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demonstrations, lectures, speeches, reports, and more. It is mostly presented before an audience. 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endParaRPr lang="en-US" sz="2000" u="non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329786" y="1779588"/>
            <a:ext cx="5868702" cy="148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800"/>
              </a:lnSpc>
              <a:spcBef>
                <a:spcPct val="0"/>
              </a:spcBef>
            </a:pPr>
            <a:r>
              <a:rPr lang="en-US" sz="5000">
                <a:solidFill>
                  <a:srgbClr val="12222B"/>
                </a:solidFill>
                <a:latin typeface="Open Sans Bold"/>
              </a:rPr>
              <a:t>I</a:t>
            </a:r>
            <a:r>
              <a:rPr lang="en-US" sz="5000" u="none">
                <a:solidFill>
                  <a:srgbClr val="12222B"/>
                </a:solidFill>
                <a:latin typeface="Open Sans Bold"/>
              </a:rPr>
              <a:t>nfographic</a:t>
            </a:r>
          </a:p>
          <a:p>
            <a:pPr marL="0" lvl="0" indent="0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Slide Report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319455" y="2109775"/>
            <a:ext cx="6448728" cy="6067449"/>
            <a:chOff x="0" y="0"/>
            <a:chExt cx="8598303" cy="8089933"/>
          </a:xfrm>
        </p:grpSpPr>
        <p:sp>
          <p:nvSpPr>
            <p:cNvPr id="12" name="TextBox 12"/>
            <p:cNvSpPr txBox="1"/>
            <p:nvPr/>
          </p:nvSpPr>
          <p:spPr>
            <a:xfrm>
              <a:off x="6292007" y="-28575"/>
              <a:ext cx="820955" cy="721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Noto Sans"/>
                </a:rPr>
                <a:t>Item 1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Noto Sans"/>
                </a:rPr>
                <a:t>20%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777348" y="4542836"/>
              <a:ext cx="820955" cy="721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Noto Sans"/>
                </a:rPr>
                <a:t>Item 2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Noto Sans"/>
                </a:rPr>
                <a:t>20%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888674" y="7368123"/>
              <a:ext cx="820955" cy="721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Noto Sans"/>
                </a:rPr>
                <a:t>Item 3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Noto Sans"/>
                </a:rPr>
                <a:t>20%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542836"/>
              <a:ext cx="820955" cy="721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Noto Sans"/>
                </a:rPr>
                <a:t>Item 4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Noto Sans"/>
                </a:rPr>
                <a:t>20%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485341" y="-28575"/>
              <a:ext cx="820955" cy="721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Noto Sans"/>
                </a:rPr>
                <a:t>Item 5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Noto Sans"/>
                </a:rPr>
                <a:t>20%</a:t>
              </a:r>
            </a:p>
          </p:txBody>
        </p:sp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779318" y="134687"/>
              <a:ext cx="7039668" cy="7039668"/>
              <a:chOff x="0" y="0"/>
              <a:chExt cx="2540000" cy="254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270000" y="0"/>
                <a:ext cx="122594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25947" h="1270000">
                    <a:moveTo>
                      <a:pt x="0" y="0"/>
                    </a:moveTo>
                    <a:cubicBezTo>
                      <a:pt x="573695" y="0"/>
                      <a:pt x="1076156" y="384611"/>
                      <a:pt x="1225947" y="938406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1270000" y="877548"/>
                <a:ext cx="1385123" cy="1455928"/>
              </a:xfrm>
              <a:custGeom>
                <a:avLst/>
                <a:gdLst/>
                <a:ahLst/>
                <a:cxnLst/>
                <a:rect l="l" t="t" r="r" b="b"/>
                <a:pathLst>
                  <a:path w="1385123" h="1455928">
                    <a:moveTo>
                      <a:pt x="1207842" y="0"/>
                    </a:moveTo>
                    <a:cubicBezTo>
                      <a:pt x="1385123" y="545617"/>
                      <a:pt x="1174606" y="1142337"/>
                      <a:pt x="694203" y="1455928"/>
                    </a:cubicBezTo>
                    <a:lnTo>
                      <a:pt x="0" y="392452"/>
                    </a:lnTo>
                    <a:close/>
                  </a:path>
                </a:pathLst>
              </a:custGeom>
              <a:solidFill>
                <a:srgbClr val="009E97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473094" y="1270000"/>
                <a:ext cx="1543393" cy="1364661"/>
              </a:xfrm>
              <a:custGeom>
                <a:avLst/>
                <a:gdLst/>
                <a:ahLst/>
                <a:cxnLst/>
                <a:rect l="l" t="t" r="r" b="b"/>
                <a:pathLst>
                  <a:path w="1543393" h="1364661">
                    <a:moveTo>
                      <a:pt x="1543393" y="1027452"/>
                    </a:moveTo>
                    <a:cubicBezTo>
                      <a:pt x="1079264" y="1364661"/>
                      <a:pt x="446696" y="1348844"/>
                      <a:pt x="0" y="988859"/>
                    </a:cubicBezTo>
                    <a:lnTo>
                      <a:pt x="796906" y="0"/>
                    </a:lnTo>
                    <a:close/>
                  </a:path>
                </a:pathLst>
              </a:custGeom>
              <a:solidFill>
                <a:srgbClr val="00779E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-121047" y="817672"/>
                <a:ext cx="1391047" cy="1479780"/>
              </a:xfrm>
              <a:custGeom>
                <a:avLst/>
                <a:gdLst/>
                <a:ahLst/>
                <a:cxnLst/>
                <a:rect l="l" t="t" r="r" b="b"/>
                <a:pathLst>
                  <a:path w="1391047" h="1479780">
                    <a:moveTo>
                      <a:pt x="644560" y="1479780"/>
                    </a:moveTo>
                    <a:cubicBezTo>
                      <a:pt x="180430" y="1142570"/>
                      <a:pt x="0" y="536074"/>
                      <a:pt x="204329" y="0"/>
                    </a:cubicBezTo>
                    <a:lnTo>
                      <a:pt x="1391047" y="452328"/>
                    </a:lnTo>
                    <a:close/>
                  </a:path>
                </a:pathLst>
              </a:custGeom>
              <a:solidFill>
                <a:srgbClr val="004E8E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62158" y="0"/>
                <a:ext cx="1207842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07842" h="1270000">
                    <a:moveTo>
                      <a:pt x="0" y="877548"/>
                    </a:moveTo>
                    <a:cubicBezTo>
                      <a:pt x="170006" y="354324"/>
                      <a:pt x="657564" y="55"/>
                      <a:pt x="1207715" y="0"/>
                    </a:cubicBezTo>
                    <a:lnTo>
                      <a:pt x="1207842" y="1270000"/>
                    </a:lnTo>
                    <a:close/>
                  </a:path>
                </a:pathLst>
              </a:custGeom>
              <a:solidFill>
                <a:srgbClr val="002567"/>
              </a:solidFill>
            </p:spPr>
          </p:sp>
        </p:grpSp>
      </p:grpSp>
      <p:grpSp>
        <p:nvGrpSpPr>
          <p:cNvPr id="23" name="Group 23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rcRect l="10960" r="14403" b="20724"/>
          <a:stretch/>
        </p:blipFill>
        <p:spPr>
          <a:xfrm rot="5400000">
            <a:off x="-1503614" y="1503613"/>
            <a:ext cx="10287002" cy="727977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514127" y="5083008"/>
            <a:ext cx="3600370" cy="3985303"/>
            <a:chOff x="0" y="0"/>
            <a:chExt cx="4800493" cy="5313738"/>
          </a:xfrm>
        </p:grpSpPr>
        <p:sp>
          <p:nvSpPr>
            <p:cNvPr id="16" name="TextBox 16"/>
            <p:cNvSpPr txBox="1"/>
            <p:nvPr/>
          </p:nvSpPr>
          <p:spPr>
            <a:xfrm>
              <a:off x="4038011" y="1081401"/>
              <a:ext cx="762482" cy="72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endParaRPr/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Noto Sans"/>
                </a:rPr>
                <a:t>31.9%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077780" y="4586811"/>
              <a:ext cx="762482" cy="72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endParaRPr/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Noto Sans"/>
                </a:rPr>
                <a:t>21.3%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1486" y="3981853"/>
              <a:ext cx="762482" cy="72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endParaRPr/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Noto Sans"/>
                </a:rPr>
                <a:t>21.3%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946396"/>
              <a:ext cx="762482" cy="72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endParaRPr/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Noto Sans"/>
                </a:rPr>
                <a:t>21.3%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723520" y="-28575"/>
              <a:ext cx="607590" cy="72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endParaRPr/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Noto Sans"/>
                </a:rPr>
                <a:t>4.3%</a:t>
              </a:r>
            </a:p>
          </p:txBody>
        </p: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472563" y="896273"/>
              <a:ext cx="3762691" cy="3762691"/>
              <a:chOff x="0" y="0"/>
              <a:chExt cx="2540000" cy="254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270000" y="0"/>
                <a:ext cx="1331040" cy="1861495"/>
              </a:xfrm>
              <a:custGeom>
                <a:avLst/>
                <a:gdLst/>
                <a:ahLst/>
                <a:cxnLst/>
                <a:rect l="l" t="t" r="r" b="b"/>
                <a:pathLst>
                  <a:path w="1331040" h="1861495">
                    <a:moveTo>
                      <a:pt x="0" y="0"/>
                    </a:moveTo>
                    <a:cubicBezTo>
                      <a:pt x="444863" y="0"/>
                      <a:pt x="857296" y="232770"/>
                      <a:pt x="1087221" y="613608"/>
                    </a:cubicBezTo>
                    <a:cubicBezTo>
                      <a:pt x="1317146" y="994446"/>
                      <a:pt x="1331040" y="1467827"/>
                      <a:pt x="1123847" y="1861495"/>
                    </a:cubicBezTo>
                    <a:lnTo>
                      <a:pt x="561924" y="1565748"/>
                    </a:lnTo>
                    <a:cubicBezTo>
                      <a:pt x="665520" y="1368914"/>
                      <a:pt x="658573" y="1132223"/>
                      <a:pt x="543611" y="941804"/>
                    </a:cubicBezTo>
                    <a:cubicBezTo>
                      <a:pt x="428648" y="751385"/>
                      <a:pt x="222432" y="635000"/>
                      <a:pt x="0" y="635000"/>
                    </a:cubicBezTo>
                    <a:close/>
                  </a:path>
                </a:pathLst>
              </a:custGeom>
              <a:solidFill>
                <a:srgbClr val="31356E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955148" y="1537294"/>
                <a:ext cx="1466857" cy="1114737"/>
              </a:xfrm>
              <a:custGeom>
                <a:avLst/>
                <a:gdLst/>
                <a:ahLst/>
                <a:cxnLst/>
                <a:rect l="l" t="t" r="r" b="b"/>
                <a:pathLst>
                  <a:path w="1466857" h="1114737">
                    <a:moveTo>
                      <a:pt x="1466857" y="267293"/>
                    </a:moveTo>
                    <a:cubicBezTo>
                      <a:pt x="1209324" y="822263"/>
                      <a:pt x="592714" y="1114736"/>
                      <a:pt x="0" y="963059"/>
                    </a:cubicBezTo>
                    <a:lnTo>
                      <a:pt x="157426" y="347882"/>
                    </a:lnTo>
                    <a:cubicBezTo>
                      <a:pt x="453783" y="423721"/>
                      <a:pt x="762088" y="277485"/>
                      <a:pt x="890855" y="0"/>
                    </a:cubicBezTo>
                    <a:close/>
                  </a:path>
                </a:pathLst>
              </a:custGeom>
              <a:solidFill>
                <a:srgbClr val="2F5F98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-9968" y="1248946"/>
                <a:ext cx="1153485" cy="1265606"/>
              </a:xfrm>
              <a:custGeom>
                <a:avLst/>
                <a:gdLst/>
                <a:ahLst/>
                <a:cxnLst/>
                <a:rect l="l" t="t" r="r" b="b"/>
                <a:pathLst>
                  <a:path w="1153485" h="1265606">
                    <a:moveTo>
                      <a:pt x="1027002" y="1265605"/>
                    </a:moveTo>
                    <a:cubicBezTo>
                      <a:pt x="427449" y="1143741"/>
                      <a:pt x="0" y="611729"/>
                      <a:pt x="10143" y="0"/>
                    </a:cubicBezTo>
                    <a:lnTo>
                      <a:pt x="645055" y="10527"/>
                    </a:lnTo>
                    <a:cubicBezTo>
                      <a:pt x="639984" y="316391"/>
                      <a:pt x="853708" y="582397"/>
                      <a:pt x="1153485" y="643330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-19735" y="29886"/>
                <a:ext cx="1152789" cy="1282552"/>
              </a:xfrm>
              <a:custGeom>
                <a:avLst/>
                <a:gdLst/>
                <a:ahLst/>
                <a:cxnLst/>
                <a:rect l="l" t="t" r="r" b="b"/>
                <a:pathLst>
                  <a:path w="1152789" h="1282552">
                    <a:moveTo>
                      <a:pt x="20444" y="1282551"/>
                    </a:moveTo>
                    <a:cubicBezTo>
                      <a:pt x="0" y="671080"/>
                      <a:pt x="418429" y="131944"/>
                      <a:pt x="1015844" y="0"/>
                    </a:cubicBezTo>
                    <a:lnTo>
                      <a:pt x="1152790" y="620057"/>
                    </a:lnTo>
                    <a:cubicBezTo>
                      <a:pt x="854082" y="686029"/>
                      <a:pt x="644868" y="955597"/>
                      <a:pt x="655090" y="1261332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934472" y="0"/>
                <a:ext cx="335465" cy="657562"/>
              </a:xfrm>
              <a:custGeom>
                <a:avLst/>
                <a:gdLst/>
                <a:ahLst/>
                <a:cxnLst/>
                <a:rect l="l" t="t" r="r" b="b"/>
                <a:pathLst>
                  <a:path w="335465" h="657562">
                    <a:moveTo>
                      <a:pt x="0" y="45124"/>
                    </a:moveTo>
                    <a:cubicBezTo>
                      <a:pt x="109287" y="15187"/>
                      <a:pt x="222088" y="11"/>
                      <a:pt x="335401" y="0"/>
                    </a:cubicBezTo>
                    <a:lnTo>
                      <a:pt x="335465" y="635000"/>
                    </a:lnTo>
                    <a:cubicBezTo>
                      <a:pt x="278808" y="635006"/>
                      <a:pt x="222407" y="642594"/>
                      <a:pt x="167764" y="657562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1270000" y="0"/>
                <a:ext cx="127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635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63" y="635000"/>
                    </a:lnTo>
                    <a:cubicBezTo>
                      <a:pt x="42" y="635000"/>
                      <a:pt x="21" y="635000"/>
                      <a:pt x="0" y="635000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</p:grpSp>
      </p:grpSp>
      <p:grpSp>
        <p:nvGrpSpPr>
          <p:cNvPr id="28" name="Group 28"/>
          <p:cNvGrpSpPr/>
          <p:nvPr/>
        </p:nvGrpSpPr>
        <p:grpSpPr>
          <a:xfrm>
            <a:off x="13252416" y="5148256"/>
            <a:ext cx="4071853" cy="4018941"/>
            <a:chOff x="0" y="0"/>
            <a:chExt cx="5429137" cy="5358588"/>
          </a:xfrm>
        </p:grpSpPr>
        <p:sp>
          <p:nvSpPr>
            <p:cNvPr id="29" name="TextBox 29"/>
            <p:cNvSpPr txBox="1"/>
            <p:nvPr/>
          </p:nvSpPr>
          <p:spPr>
            <a:xfrm>
              <a:off x="4894165" y="3070056"/>
              <a:ext cx="534971" cy="72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endParaRPr/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Noto Sans"/>
                </a:rPr>
                <a:t>41%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2276215"/>
              <a:ext cx="762482" cy="72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endParaRPr/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Noto Sans"/>
                </a:rPr>
                <a:t>30.5%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3249717" y="-28575"/>
              <a:ext cx="607590" cy="72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endParaRPr/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Noto Sans"/>
                </a:rPr>
                <a:t>9.5%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735515" y="4631661"/>
              <a:ext cx="607590" cy="72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endParaRPr/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Noto Sans"/>
                </a:rPr>
                <a:t>9.5%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805237" y="-28575"/>
              <a:ext cx="607590" cy="72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endParaRPr/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Noto Sans"/>
                </a:rPr>
                <a:t>9.5%</a:t>
              </a:r>
            </a:p>
          </p:txBody>
        </p:sp>
        <p:grpSp>
          <p:nvGrpSpPr>
            <p:cNvPr id="34" name="Group 34"/>
            <p:cNvGrpSpPr>
              <a:grpSpLocks noChangeAspect="1"/>
            </p:cNvGrpSpPr>
            <p:nvPr/>
          </p:nvGrpSpPr>
          <p:grpSpPr>
            <a:xfrm>
              <a:off x="949927" y="809276"/>
              <a:ext cx="3762691" cy="3762691"/>
              <a:chOff x="0" y="0"/>
              <a:chExt cx="2540000" cy="25400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1270000" y="0"/>
                <a:ext cx="766967" cy="763872"/>
              </a:xfrm>
              <a:custGeom>
                <a:avLst/>
                <a:gdLst/>
                <a:ahLst/>
                <a:cxnLst/>
                <a:rect l="l" t="t" r="r" b="b"/>
                <a:pathLst>
                  <a:path w="766967" h="763872">
                    <a:moveTo>
                      <a:pt x="0" y="0"/>
                    </a:moveTo>
                    <a:lnTo>
                      <a:pt x="0" y="0"/>
                    </a:lnTo>
                    <a:cubicBezTo>
                      <a:pt x="276918" y="0"/>
                      <a:pt x="546248" y="90510"/>
                      <a:pt x="766967" y="257744"/>
                    </a:cubicBezTo>
                    <a:lnTo>
                      <a:pt x="383483" y="763872"/>
                    </a:lnTo>
                    <a:cubicBezTo>
                      <a:pt x="273124" y="680255"/>
                      <a:pt x="138459" y="635000"/>
                      <a:pt x="0" y="635000"/>
                    </a:cubicBezTo>
                    <a:close/>
                  </a:path>
                </a:pathLst>
              </a:custGeom>
              <a:solidFill>
                <a:srgbClr val="31356E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1168610" y="220677"/>
                <a:ext cx="1490682" cy="2361256"/>
              </a:xfrm>
              <a:custGeom>
                <a:avLst/>
                <a:gdLst/>
                <a:ahLst/>
                <a:cxnLst/>
                <a:rect l="l" t="t" r="r" b="b"/>
                <a:pathLst>
                  <a:path w="1490682" h="2361256">
                    <a:moveTo>
                      <a:pt x="816806" y="0"/>
                    </a:moveTo>
                    <a:cubicBezTo>
                      <a:pt x="1292735" y="324482"/>
                      <a:pt x="1490682" y="928640"/>
                      <a:pt x="1299044" y="1471845"/>
                    </a:cubicBezTo>
                    <a:cubicBezTo>
                      <a:pt x="1107406" y="2015050"/>
                      <a:pt x="574179" y="2361256"/>
                      <a:pt x="0" y="2315269"/>
                    </a:cubicBezTo>
                    <a:lnTo>
                      <a:pt x="50695" y="1682296"/>
                    </a:lnTo>
                    <a:cubicBezTo>
                      <a:pt x="337785" y="1705289"/>
                      <a:pt x="604398" y="1532187"/>
                      <a:pt x="700217" y="1260584"/>
                    </a:cubicBezTo>
                    <a:cubicBezTo>
                      <a:pt x="796036" y="988981"/>
                      <a:pt x="697063" y="686903"/>
                      <a:pt x="459098" y="524661"/>
                    </a:cubicBezTo>
                    <a:close/>
                  </a:path>
                </a:pathLst>
              </a:custGeom>
              <a:solidFill>
                <a:srgbClr val="2F5F98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473094" y="1764429"/>
                <a:ext cx="777909" cy="775002"/>
              </a:xfrm>
              <a:custGeom>
                <a:avLst/>
                <a:gdLst/>
                <a:ahLst/>
                <a:cxnLst/>
                <a:rect l="l" t="t" r="r" b="b"/>
                <a:pathLst>
                  <a:path w="777909" h="775002">
                    <a:moveTo>
                      <a:pt x="758913" y="775003"/>
                    </a:moveTo>
                    <a:cubicBezTo>
                      <a:pt x="482119" y="766718"/>
                      <a:pt x="215617" y="668192"/>
                      <a:pt x="0" y="494430"/>
                    </a:cubicBezTo>
                    <a:lnTo>
                      <a:pt x="398453" y="0"/>
                    </a:lnTo>
                    <a:cubicBezTo>
                      <a:pt x="506262" y="86881"/>
                      <a:pt x="639512" y="136145"/>
                      <a:pt x="777910" y="140287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-15943" y="186232"/>
                <a:ext cx="954904" cy="2111219"/>
              </a:xfrm>
              <a:custGeom>
                <a:avLst/>
                <a:gdLst/>
                <a:ahLst/>
                <a:cxnLst/>
                <a:rect l="l" t="t" r="r" b="b"/>
                <a:pathLst>
                  <a:path w="954904" h="2111219">
                    <a:moveTo>
                      <a:pt x="539456" y="2111220"/>
                    </a:moveTo>
                    <a:cubicBezTo>
                      <a:pt x="196054" y="1861723"/>
                      <a:pt x="0" y="1457162"/>
                      <a:pt x="16957" y="1033032"/>
                    </a:cubicBezTo>
                    <a:cubicBezTo>
                      <a:pt x="33914" y="608903"/>
                      <a:pt x="261640" y="221285"/>
                      <a:pt x="623865" y="0"/>
                    </a:cubicBezTo>
                    <a:lnTo>
                      <a:pt x="954904" y="541884"/>
                    </a:lnTo>
                    <a:cubicBezTo>
                      <a:pt x="773792" y="652526"/>
                      <a:pt x="659929" y="846335"/>
                      <a:pt x="651450" y="1058400"/>
                    </a:cubicBezTo>
                    <a:cubicBezTo>
                      <a:pt x="642971" y="1270465"/>
                      <a:pt x="740998" y="1472746"/>
                      <a:pt x="912699" y="1597494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554584" y="0"/>
                <a:ext cx="715353" cy="745338"/>
              </a:xfrm>
              <a:custGeom>
                <a:avLst/>
                <a:gdLst/>
                <a:ahLst/>
                <a:cxnLst/>
                <a:rect l="l" t="t" r="r" b="b"/>
                <a:pathLst>
                  <a:path w="715353" h="745338">
                    <a:moveTo>
                      <a:pt x="0" y="220677"/>
                    </a:moveTo>
                    <a:cubicBezTo>
                      <a:pt x="210844" y="76926"/>
                      <a:pt x="460103" y="26"/>
                      <a:pt x="715289" y="0"/>
                    </a:cubicBezTo>
                    <a:lnTo>
                      <a:pt x="715353" y="635000"/>
                    </a:lnTo>
                    <a:cubicBezTo>
                      <a:pt x="587760" y="635013"/>
                      <a:pt x="463130" y="673463"/>
                      <a:pt x="357708" y="745338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1270000" y="0"/>
                <a:ext cx="127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635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63" y="635000"/>
                    </a:lnTo>
                    <a:cubicBezTo>
                      <a:pt x="42" y="635000"/>
                      <a:pt x="21" y="635000"/>
                      <a:pt x="0" y="635000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</p:grpSp>
      </p:grpSp>
      <p:sp>
        <p:nvSpPr>
          <p:cNvPr id="41" name="TextBox 41"/>
          <p:cNvSpPr txBox="1"/>
          <p:nvPr/>
        </p:nvSpPr>
        <p:spPr>
          <a:xfrm>
            <a:off x="8630114" y="1627126"/>
            <a:ext cx="7564152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00"/>
              </a:lnSpc>
              <a:spcBef>
                <a:spcPct val="0"/>
              </a:spcBef>
            </a:pPr>
            <a:r>
              <a:rPr lang="en-US" sz="5000">
                <a:solidFill>
                  <a:srgbClr val="12222B"/>
                </a:solidFill>
                <a:latin typeface="Open Sans Bold"/>
              </a:rPr>
              <a:t>I</a:t>
            </a:r>
            <a:r>
              <a:rPr lang="en-US" sz="5000" u="none">
                <a:solidFill>
                  <a:srgbClr val="12222B"/>
                </a:solidFill>
                <a:latin typeface="Open Sans Bold"/>
              </a:rPr>
              <a:t>nfographic slide report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630114" y="2731713"/>
            <a:ext cx="6745755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100498" y="4344862"/>
            <a:ext cx="242762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EXAMPLE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3781159" y="4335337"/>
            <a:ext cx="301436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Lato"/>
              </a:rPr>
              <a:t>EXAMPLE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6405"/>
          <a:stretch>
            <a:fillRect/>
          </a:stretch>
        </p:blipFill>
        <p:spPr>
          <a:xfrm>
            <a:off x="7742767" y="1028700"/>
            <a:ext cx="9516533" cy="501015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2870200"/>
            <a:ext cx="5510164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demonstrations, lectures, speeches, reports, and more. It is mostly presented before an audience. 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endParaRPr lang="en-US" sz="2000" u="non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038225"/>
            <a:ext cx="5868702" cy="148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800"/>
              </a:lnSpc>
              <a:spcBef>
                <a:spcPct val="0"/>
              </a:spcBef>
            </a:pPr>
            <a:r>
              <a:rPr lang="en-US" sz="5000">
                <a:solidFill>
                  <a:srgbClr val="12222B"/>
                </a:solidFill>
                <a:latin typeface="Open Sans Bold"/>
              </a:rPr>
              <a:t>I</a:t>
            </a:r>
            <a:r>
              <a:rPr lang="en-US" sz="5000" u="none">
                <a:solidFill>
                  <a:srgbClr val="12222B"/>
                </a:solidFill>
                <a:latin typeface="Open Sans Bold"/>
              </a:rPr>
              <a:t>nfographic</a:t>
            </a:r>
          </a:p>
          <a:p>
            <a:pPr marL="0" lvl="0" indent="0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Slide Report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8700" y="6573303"/>
            <a:ext cx="3273481" cy="2684997"/>
            <a:chOff x="0" y="0"/>
            <a:chExt cx="1176543" cy="9650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76543" cy="965032"/>
            </a:xfrm>
            <a:custGeom>
              <a:avLst/>
              <a:gdLst/>
              <a:ahLst/>
              <a:cxnLst/>
              <a:rect l="l" t="t" r="r" b="b"/>
              <a:pathLst>
                <a:path w="1176543" h="965032">
                  <a:moveTo>
                    <a:pt x="0" y="0"/>
                  </a:moveTo>
                  <a:lnTo>
                    <a:pt x="1176543" y="0"/>
                  </a:lnTo>
                  <a:lnTo>
                    <a:pt x="1176543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36C5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 Bold"/>
                </a:rPr>
                <a:t>OPTION 1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"/>
                </a:rPr>
                <a:t>Presentations are communication tools.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347740" y="6573303"/>
            <a:ext cx="3273481" cy="2684997"/>
            <a:chOff x="0" y="0"/>
            <a:chExt cx="1176543" cy="96503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76543" cy="965032"/>
            </a:xfrm>
            <a:custGeom>
              <a:avLst/>
              <a:gdLst/>
              <a:ahLst/>
              <a:cxnLst/>
              <a:rect l="l" t="t" r="r" b="b"/>
              <a:pathLst>
                <a:path w="1176543" h="965032">
                  <a:moveTo>
                    <a:pt x="0" y="0"/>
                  </a:moveTo>
                  <a:lnTo>
                    <a:pt x="1176543" y="0"/>
                  </a:lnTo>
                  <a:lnTo>
                    <a:pt x="1176543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2A4D7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 Bold"/>
                </a:rPr>
                <a:t>OPTION 2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"/>
                </a:rPr>
                <a:t>Presentations are communication tools.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666780" y="6573303"/>
            <a:ext cx="3273481" cy="2684997"/>
            <a:chOff x="0" y="0"/>
            <a:chExt cx="1176543" cy="96503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76543" cy="965032"/>
            </a:xfrm>
            <a:custGeom>
              <a:avLst/>
              <a:gdLst/>
              <a:ahLst/>
              <a:cxnLst/>
              <a:rect l="l" t="t" r="r" b="b"/>
              <a:pathLst>
                <a:path w="1176543" h="965032">
                  <a:moveTo>
                    <a:pt x="0" y="0"/>
                  </a:moveTo>
                  <a:lnTo>
                    <a:pt x="1176543" y="0"/>
                  </a:lnTo>
                  <a:lnTo>
                    <a:pt x="1176543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 Bold"/>
                </a:rPr>
                <a:t>OPTION 3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"/>
                </a:rPr>
                <a:t>Presentations are communication tools.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985819" y="6573303"/>
            <a:ext cx="3273481" cy="2684997"/>
            <a:chOff x="0" y="0"/>
            <a:chExt cx="1176543" cy="96503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76543" cy="965032"/>
            </a:xfrm>
            <a:custGeom>
              <a:avLst/>
              <a:gdLst/>
              <a:ahLst/>
              <a:cxnLst/>
              <a:rect l="l" t="t" r="r" b="b"/>
              <a:pathLst>
                <a:path w="1176543" h="965032">
                  <a:moveTo>
                    <a:pt x="0" y="0"/>
                  </a:moveTo>
                  <a:lnTo>
                    <a:pt x="1176543" y="0"/>
                  </a:lnTo>
                  <a:lnTo>
                    <a:pt x="1176543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1885F1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 Bold"/>
                </a:rPr>
                <a:t>OPTION 4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"/>
                </a:rPr>
                <a:t>Presentations are communication tools.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33933" y="6641983"/>
            <a:ext cx="4776122" cy="2658232"/>
            <a:chOff x="0" y="0"/>
            <a:chExt cx="6368163" cy="3544310"/>
          </a:xfrm>
        </p:grpSpPr>
        <p:sp>
          <p:nvSpPr>
            <p:cNvPr id="3" name="TextBox 3"/>
            <p:cNvSpPr txBox="1"/>
            <p:nvPr/>
          </p:nvSpPr>
          <p:spPr>
            <a:xfrm>
              <a:off x="727970" y="3323038"/>
              <a:ext cx="113997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567787" y="3323038"/>
              <a:ext cx="152269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M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448925" y="3323038"/>
              <a:ext cx="107900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270886" y="3323038"/>
              <a:ext cx="181882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W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105452" y="3323038"/>
              <a:ext cx="230658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TH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028832" y="3323038"/>
              <a:ext cx="101803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F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822948" y="3323038"/>
              <a:ext cx="231477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SA</a:t>
              </a:r>
            </a:p>
          </p:txBody>
        </p: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355492" y="101111"/>
              <a:ext cx="6012671" cy="3156310"/>
              <a:chOff x="0" y="0"/>
              <a:chExt cx="12937680" cy="6791546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-6350"/>
                <a:ext cx="1293767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937679" h="12700">
                    <a:moveTo>
                      <a:pt x="0" y="0"/>
                    </a:moveTo>
                    <a:lnTo>
                      <a:pt x="12937679" y="0"/>
                    </a:lnTo>
                    <a:lnTo>
                      <a:pt x="1293767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191919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1691536"/>
                <a:ext cx="1293767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937679" h="12700">
                    <a:moveTo>
                      <a:pt x="0" y="0"/>
                    </a:moveTo>
                    <a:lnTo>
                      <a:pt x="12937679" y="0"/>
                    </a:lnTo>
                    <a:lnTo>
                      <a:pt x="1293767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191919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3389423"/>
                <a:ext cx="1293767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937679" h="12700">
                    <a:moveTo>
                      <a:pt x="0" y="0"/>
                    </a:moveTo>
                    <a:lnTo>
                      <a:pt x="12937679" y="0"/>
                    </a:lnTo>
                    <a:lnTo>
                      <a:pt x="1293767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191919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5087309"/>
                <a:ext cx="1293767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937679" h="12700">
                    <a:moveTo>
                      <a:pt x="0" y="0"/>
                    </a:moveTo>
                    <a:lnTo>
                      <a:pt x="12937679" y="0"/>
                    </a:lnTo>
                    <a:lnTo>
                      <a:pt x="1293767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191919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6785196"/>
                <a:ext cx="1293767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937679" h="12700">
                    <a:moveTo>
                      <a:pt x="0" y="0"/>
                    </a:moveTo>
                    <a:lnTo>
                      <a:pt x="12937679" y="0"/>
                    </a:lnTo>
                    <a:lnTo>
                      <a:pt x="1293767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191919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871" y="-19050"/>
              <a:ext cx="269954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40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70028"/>
              <a:ext cx="270825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30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203" y="1559105"/>
              <a:ext cx="268622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20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38426" y="2348183"/>
              <a:ext cx="232400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10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11589" y="3137260"/>
              <a:ext cx="159237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0 </a:t>
              </a:r>
            </a:p>
          </p:txBody>
        </p: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755457" y="387231"/>
              <a:ext cx="5212740" cy="1479362"/>
              <a:chOff x="860620" y="615655"/>
              <a:chExt cx="11216440" cy="318319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860620" y="2344756"/>
                <a:ext cx="1943979" cy="1453811"/>
              </a:xfrm>
              <a:custGeom>
                <a:avLst/>
                <a:gdLst/>
                <a:ahLst/>
                <a:cxnLst/>
                <a:rect l="l" t="t" r="r" b="b"/>
                <a:pathLst>
                  <a:path w="1943979" h="1453811">
                    <a:moveTo>
                      <a:pt x="127000" y="1390594"/>
                    </a:moveTo>
                    <a:cubicBezTo>
                      <a:pt x="126844" y="1355635"/>
                      <a:pt x="98460" y="1327378"/>
                      <a:pt x="63500" y="1327378"/>
                    </a:cubicBezTo>
                    <a:cubicBezTo>
                      <a:pt x="28540" y="1327378"/>
                      <a:pt x="156" y="1355635"/>
                      <a:pt x="0" y="1390594"/>
                    </a:cubicBezTo>
                    <a:cubicBezTo>
                      <a:pt x="156" y="1425553"/>
                      <a:pt x="28540" y="1453811"/>
                      <a:pt x="63500" y="1453811"/>
                    </a:cubicBezTo>
                    <a:cubicBezTo>
                      <a:pt x="98460" y="1453811"/>
                      <a:pt x="126844" y="1425553"/>
                      <a:pt x="127000" y="1390594"/>
                    </a:cubicBezTo>
                    <a:close/>
                    <a:moveTo>
                      <a:pt x="46578" y="1367569"/>
                    </a:moveTo>
                    <a:cubicBezTo>
                      <a:pt x="33943" y="1376942"/>
                      <a:pt x="31261" y="1394764"/>
                      <a:pt x="40577" y="1407441"/>
                    </a:cubicBezTo>
                    <a:cubicBezTo>
                      <a:pt x="49894" y="1420117"/>
                      <a:pt x="67704" y="1422879"/>
                      <a:pt x="80422" y="1413620"/>
                    </a:cubicBezTo>
                    <a:lnTo>
                      <a:pt x="1928662" y="55311"/>
                    </a:lnTo>
                    <a:cubicBezTo>
                      <a:pt x="1941297" y="45938"/>
                      <a:pt x="1943979" y="28115"/>
                      <a:pt x="1934663" y="15439"/>
                    </a:cubicBezTo>
                    <a:cubicBezTo>
                      <a:pt x="1925347" y="2762"/>
                      <a:pt x="1907536" y="0"/>
                      <a:pt x="1894818" y="9259"/>
                    </a:cubicBezTo>
                    <a:close/>
                  </a:path>
                </a:pathLst>
              </a:custGeom>
              <a:solidFill>
                <a:srgbClr val="1885F1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2708860" y="2313824"/>
                <a:ext cx="1943345" cy="604242"/>
              </a:xfrm>
              <a:custGeom>
                <a:avLst/>
                <a:gdLst/>
                <a:ahLst/>
                <a:cxnLst/>
                <a:rect l="l" t="t" r="r" b="b"/>
                <a:pathLst>
                  <a:path w="1943345" h="604242">
                    <a:moveTo>
                      <a:pt x="127000" y="63217"/>
                    </a:moveTo>
                    <a:cubicBezTo>
                      <a:pt x="126843" y="28258"/>
                      <a:pt x="98459" y="0"/>
                      <a:pt x="63500" y="0"/>
                    </a:cubicBezTo>
                    <a:cubicBezTo>
                      <a:pt x="28540" y="0"/>
                      <a:pt x="156" y="28258"/>
                      <a:pt x="0" y="63217"/>
                    </a:cubicBezTo>
                    <a:cubicBezTo>
                      <a:pt x="156" y="98176"/>
                      <a:pt x="28540" y="126434"/>
                      <a:pt x="63500" y="126434"/>
                    </a:cubicBezTo>
                    <a:cubicBezTo>
                      <a:pt x="98459" y="126434"/>
                      <a:pt x="126843" y="98176"/>
                      <a:pt x="127000" y="63217"/>
                    </a:cubicBezTo>
                    <a:close/>
                    <a:moveTo>
                      <a:pt x="71092" y="35669"/>
                    </a:moveTo>
                    <a:cubicBezTo>
                      <a:pt x="55907" y="31557"/>
                      <a:pt x="40255" y="40492"/>
                      <a:pt x="36075" y="55659"/>
                    </a:cubicBezTo>
                    <a:cubicBezTo>
                      <a:pt x="31895" y="70825"/>
                      <a:pt x="40760" y="86517"/>
                      <a:pt x="55908" y="90765"/>
                    </a:cubicBezTo>
                    <a:lnTo>
                      <a:pt x="1904148" y="600131"/>
                    </a:lnTo>
                    <a:cubicBezTo>
                      <a:pt x="1919332" y="604243"/>
                      <a:pt x="1934985" y="595308"/>
                      <a:pt x="1939165" y="580141"/>
                    </a:cubicBezTo>
                    <a:cubicBezTo>
                      <a:pt x="1943344" y="564975"/>
                      <a:pt x="1934479" y="549283"/>
                      <a:pt x="1919332" y="545035"/>
                    </a:cubicBezTo>
                    <a:close/>
                  </a:path>
                </a:pathLst>
              </a:custGeom>
              <a:solidFill>
                <a:srgbClr val="1885F1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4557100" y="817304"/>
                <a:ext cx="1943422" cy="2132320"/>
              </a:xfrm>
              <a:custGeom>
                <a:avLst/>
                <a:gdLst/>
                <a:ahLst/>
                <a:cxnLst/>
                <a:rect l="l" t="t" r="r" b="b"/>
                <a:pathLst>
                  <a:path w="1943422" h="2132320">
                    <a:moveTo>
                      <a:pt x="127000" y="2069103"/>
                    </a:moveTo>
                    <a:cubicBezTo>
                      <a:pt x="126844" y="2034144"/>
                      <a:pt x="98459" y="2005886"/>
                      <a:pt x="63500" y="2005886"/>
                    </a:cubicBezTo>
                    <a:cubicBezTo>
                      <a:pt x="28540" y="2005886"/>
                      <a:pt x="156" y="2034144"/>
                      <a:pt x="0" y="2069103"/>
                    </a:cubicBezTo>
                    <a:cubicBezTo>
                      <a:pt x="156" y="2104062"/>
                      <a:pt x="28540" y="2132320"/>
                      <a:pt x="63500" y="2132320"/>
                    </a:cubicBezTo>
                    <a:cubicBezTo>
                      <a:pt x="98459" y="2132320"/>
                      <a:pt x="126844" y="2104062"/>
                      <a:pt x="127000" y="2069103"/>
                    </a:cubicBezTo>
                    <a:close/>
                    <a:moveTo>
                      <a:pt x="42336" y="2049904"/>
                    </a:moveTo>
                    <a:cubicBezTo>
                      <a:pt x="31818" y="2061603"/>
                      <a:pt x="32735" y="2079603"/>
                      <a:pt x="44387" y="2090173"/>
                    </a:cubicBezTo>
                    <a:cubicBezTo>
                      <a:pt x="56039" y="2100743"/>
                      <a:pt x="74043" y="2099906"/>
                      <a:pt x="84664" y="2088302"/>
                    </a:cubicBezTo>
                    <a:lnTo>
                      <a:pt x="1932904" y="50838"/>
                    </a:lnTo>
                    <a:cubicBezTo>
                      <a:pt x="1943422" y="39139"/>
                      <a:pt x="1942505" y="21139"/>
                      <a:pt x="1930853" y="10569"/>
                    </a:cubicBezTo>
                    <a:cubicBezTo>
                      <a:pt x="1919201" y="0"/>
                      <a:pt x="1901197" y="836"/>
                      <a:pt x="1890575" y="12440"/>
                    </a:cubicBezTo>
                    <a:close/>
                  </a:path>
                </a:pathLst>
              </a:custGeom>
              <a:solidFill>
                <a:srgbClr val="1885F1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6405340" y="649330"/>
                <a:ext cx="1941507" cy="262830"/>
              </a:xfrm>
              <a:custGeom>
                <a:avLst/>
                <a:gdLst/>
                <a:ahLst/>
                <a:cxnLst/>
                <a:rect l="l" t="t" r="r" b="b"/>
                <a:pathLst>
                  <a:path w="1941507" h="262830">
                    <a:moveTo>
                      <a:pt x="127000" y="199613"/>
                    </a:moveTo>
                    <a:cubicBezTo>
                      <a:pt x="126843" y="164654"/>
                      <a:pt x="98460" y="136397"/>
                      <a:pt x="63500" y="136397"/>
                    </a:cubicBezTo>
                    <a:cubicBezTo>
                      <a:pt x="28541" y="136397"/>
                      <a:pt x="156" y="164654"/>
                      <a:pt x="0" y="199613"/>
                    </a:cubicBezTo>
                    <a:cubicBezTo>
                      <a:pt x="156" y="234572"/>
                      <a:pt x="28541" y="262830"/>
                      <a:pt x="63500" y="262830"/>
                    </a:cubicBezTo>
                    <a:cubicBezTo>
                      <a:pt x="98460" y="262830"/>
                      <a:pt x="126843" y="234572"/>
                      <a:pt x="127000" y="199613"/>
                    </a:cubicBezTo>
                    <a:close/>
                    <a:moveTo>
                      <a:pt x="60886" y="171158"/>
                    </a:moveTo>
                    <a:cubicBezTo>
                      <a:pt x="45227" y="172667"/>
                      <a:pt x="33732" y="186550"/>
                      <a:pt x="35172" y="202216"/>
                    </a:cubicBezTo>
                    <a:cubicBezTo>
                      <a:pt x="36611" y="217881"/>
                      <a:pt x="50442" y="229437"/>
                      <a:pt x="66114" y="228068"/>
                    </a:cubicBezTo>
                    <a:lnTo>
                      <a:pt x="1914354" y="58280"/>
                    </a:lnTo>
                    <a:cubicBezTo>
                      <a:pt x="1930013" y="56771"/>
                      <a:pt x="1941507" y="42888"/>
                      <a:pt x="1940068" y="27222"/>
                    </a:cubicBezTo>
                    <a:cubicBezTo>
                      <a:pt x="1938628" y="11556"/>
                      <a:pt x="1924797" y="0"/>
                      <a:pt x="1909125" y="1369"/>
                    </a:cubicBezTo>
                    <a:close/>
                  </a:path>
                </a:pathLst>
              </a:custGeom>
              <a:solidFill>
                <a:srgbClr val="1885F1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8253580" y="615938"/>
                <a:ext cx="1943067" cy="1962178"/>
              </a:xfrm>
              <a:custGeom>
                <a:avLst/>
                <a:gdLst/>
                <a:ahLst/>
                <a:cxnLst/>
                <a:rect l="l" t="t" r="r" b="b"/>
                <a:pathLst>
                  <a:path w="1943067" h="1962178">
                    <a:moveTo>
                      <a:pt x="127000" y="63217"/>
                    </a:moveTo>
                    <a:cubicBezTo>
                      <a:pt x="126843" y="28257"/>
                      <a:pt x="98460" y="0"/>
                      <a:pt x="63500" y="0"/>
                    </a:cubicBezTo>
                    <a:cubicBezTo>
                      <a:pt x="28540" y="0"/>
                      <a:pt x="157" y="28257"/>
                      <a:pt x="0" y="63217"/>
                    </a:cubicBezTo>
                    <a:cubicBezTo>
                      <a:pt x="157" y="98176"/>
                      <a:pt x="28540" y="126433"/>
                      <a:pt x="63500" y="126433"/>
                    </a:cubicBezTo>
                    <a:cubicBezTo>
                      <a:pt x="98460" y="126433"/>
                      <a:pt x="126843" y="98176"/>
                      <a:pt x="127000" y="63217"/>
                    </a:cubicBezTo>
                    <a:close/>
                    <a:moveTo>
                      <a:pt x="83810" y="43117"/>
                    </a:moveTo>
                    <a:cubicBezTo>
                      <a:pt x="72699" y="31960"/>
                      <a:pt x="54656" y="31894"/>
                      <a:pt x="43464" y="42970"/>
                    </a:cubicBezTo>
                    <a:cubicBezTo>
                      <a:pt x="32272" y="54046"/>
                      <a:pt x="32148" y="72089"/>
                      <a:pt x="43189" y="83316"/>
                    </a:cubicBezTo>
                    <a:lnTo>
                      <a:pt x="1891429" y="1950991"/>
                    </a:lnTo>
                    <a:cubicBezTo>
                      <a:pt x="1902544" y="1962124"/>
                      <a:pt x="1920568" y="1962178"/>
                      <a:pt x="1931749" y="1951112"/>
                    </a:cubicBezTo>
                    <a:cubicBezTo>
                      <a:pt x="1942932" y="1940046"/>
                      <a:pt x="1943067" y="1922024"/>
                      <a:pt x="1932051" y="1910792"/>
                    </a:cubicBezTo>
                    <a:close/>
                  </a:path>
                </a:pathLst>
              </a:custGeom>
              <a:solidFill>
                <a:srgbClr val="1885F1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10101820" y="785727"/>
                <a:ext cx="1975240" cy="1824320"/>
              </a:xfrm>
              <a:custGeom>
                <a:avLst/>
                <a:gdLst/>
                <a:ahLst/>
                <a:cxnLst/>
                <a:rect l="l" t="t" r="r" b="b"/>
                <a:pathLst>
                  <a:path w="1975240" h="1824320">
                    <a:moveTo>
                      <a:pt x="127000" y="1761103"/>
                    </a:moveTo>
                    <a:cubicBezTo>
                      <a:pt x="126843" y="1726143"/>
                      <a:pt x="98460" y="1697886"/>
                      <a:pt x="63500" y="1697886"/>
                    </a:cubicBezTo>
                    <a:cubicBezTo>
                      <a:pt x="28540" y="1697886"/>
                      <a:pt x="156" y="1726143"/>
                      <a:pt x="0" y="1761103"/>
                    </a:cubicBezTo>
                    <a:cubicBezTo>
                      <a:pt x="156" y="1796062"/>
                      <a:pt x="28540" y="1824319"/>
                      <a:pt x="63500" y="1824319"/>
                    </a:cubicBezTo>
                    <a:cubicBezTo>
                      <a:pt x="98460" y="1824319"/>
                      <a:pt x="126843" y="1796062"/>
                      <a:pt x="127000" y="1761103"/>
                    </a:cubicBezTo>
                    <a:close/>
                    <a:moveTo>
                      <a:pt x="44168" y="1740059"/>
                    </a:moveTo>
                    <a:cubicBezTo>
                      <a:pt x="32631" y="1750754"/>
                      <a:pt x="31907" y="1768762"/>
                      <a:pt x="42551" y="1780348"/>
                    </a:cubicBezTo>
                    <a:cubicBezTo>
                      <a:pt x="53193" y="1791933"/>
                      <a:pt x="71199" y="1792737"/>
                      <a:pt x="82831" y="1782146"/>
                    </a:cubicBezTo>
                    <a:lnTo>
                      <a:pt x="1931071" y="84260"/>
                    </a:lnTo>
                    <a:cubicBezTo>
                      <a:pt x="1942608" y="73565"/>
                      <a:pt x="1943332" y="55556"/>
                      <a:pt x="1932689" y="43971"/>
                    </a:cubicBezTo>
                    <a:cubicBezTo>
                      <a:pt x="1922046" y="32386"/>
                      <a:pt x="1904041" y="31582"/>
                      <a:pt x="1892408" y="42173"/>
                    </a:cubicBezTo>
                    <a:close/>
                    <a:moveTo>
                      <a:pt x="1975240" y="63216"/>
                    </a:moveTo>
                    <a:cubicBezTo>
                      <a:pt x="1975083" y="28257"/>
                      <a:pt x="1946700" y="0"/>
                      <a:pt x="1911740" y="0"/>
                    </a:cubicBezTo>
                    <a:cubicBezTo>
                      <a:pt x="1876780" y="0"/>
                      <a:pt x="1848396" y="28257"/>
                      <a:pt x="1848240" y="63216"/>
                    </a:cubicBezTo>
                    <a:cubicBezTo>
                      <a:pt x="1848396" y="98175"/>
                      <a:pt x="1876780" y="126433"/>
                      <a:pt x="1911740" y="126433"/>
                    </a:cubicBezTo>
                    <a:cubicBezTo>
                      <a:pt x="1946700" y="126433"/>
                      <a:pt x="1975083" y="98175"/>
                      <a:pt x="1975240" y="63216"/>
                    </a:cubicBezTo>
                    <a:close/>
                  </a:path>
                </a:pathLst>
              </a:custGeom>
              <a:solidFill>
                <a:srgbClr val="1885F1"/>
              </a:solidFill>
            </p:spPr>
          </p:sp>
        </p:grpSp>
      </p:grpSp>
      <p:grpSp>
        <p:nvGrpSpPr>
          <p:cNvPr id="28" name="Group 28"/>
          <p:cNvGrpSpPr/>
          <p:nvPr/>
        </p:nvGrpSpPr>
        <p:grpSpPr>
          <a:xfrm>
            <a:off x="10484227" y="1991027"/>
            <a:ext cx="4199246" cy="2846852"/>
            <a:chOff x="0" y="0"/>
            <a:chExt cx="5598995" cy="3795803"/>
          </a:xfrm>
        </p:grpSpPr>
        <p:sp>
          <p:nvSpPr>
            <p:cNvPr id="29" name="TextBox 29"/>
            <p:cNvSpPr txBox="1"/>
            <p:nvPr/>
          </p:nvSpPr>
          <p:spPr>
            <a:xfrm>
              <a:off x="5002362" y="1547640"/>
              <a:ext cx="596633" cy="6719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71"/>
                </a:lnSpc>
              </a:pPr>
              <a:r>
                <a:rPr lang="en-US" sz="1479">
                  <a:solidFill>
                    <a:srgbClr val="191919"/>
                  </a:solidFill>
                  <a:latin typeface="Open Sauce"/>
                </a:rPr>
                <a:t>Male</a:t>
              </a:r>
            </a:p>
            <a:p>
              <a:pPr algn="ctr">
                <a:lnSpc>
                  <a:spcPts val="2071"/>
                </a:lnSpc>
              </a:pPr>
              <a:r>
                <a:rPr lang="en-US" sz="1479">
                  <a:solidFill>
                    <a:srgbClr val="191919"/>
                  </a:solidFill>
                  <a:latin typeface="Open Sauce"/>
                </a:rPr>
                <a:t>50%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547640"/>
              <a:ext cx="904855" cy="6719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71"/>
                </a:lnSpc>
              </a:pPr>
              <a:r>
                <a:rPr lang="en-US" sz="1479">
                  <a:solidFill>
                    <a:srgbClr val="191919"/>
                  </a:solidFill>
                  <a:latin typeface="Open Sauce"/>
                </a:rPr>
                <a:t>Female</a:t>
              </a:r>
            </a:p>
            <a:p>
              <a:pPr algn="ctr">
                <a:lnSpc>
                  <a:spcPts val="2071"/>
                </a:lnSpc>
              </a:pPr>
              <a:r>
                <a:rPr lang="en-US" sz="1479">
                  <a:solidFill>
                    <a:srgbClr val="191919"/>
                  </a:solidFill>
                  <a:latin typeface="Open Sauce"/>
                </a:rPr>
                <a:t>50%</a:t>
              </a:r>
            </a:p>
          </p:txBody>
        </p:sp>
        <p:grpSp>
          <p:nvGrpSpPr>
            <p:cNvPr id="31" name="Group 31"/>
            <p:cNvGrpSpPr>
              <a:grpSpLocks noChangeAspect="1"/>
            </p:cNvGrpSpPr>
            <p:nvPr/>
          </p:nvGrpSpPr>
          <p:grpSpPr>
            <a:xfrm>
              <a:off x="978652" y="0"/>
              <a:ext cx="3795803" cy="3795803"/>
              <a:chOff x="0" y="0"/>
              <a:chExt cx="2540000" cy="25400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1206526" y="0"/>
                <a:ext cx="1397714" cy="2561468"/>
              </a:xfrm>
              <a:custGeom>
                <a:avLst/>
                <a:gdLst/>
                <a:ahLst/>
                <a:cxnLst/>
                <a:rect l="l" t="t" r="r" b="b"/>
                <a:pathLst>
                  <a:path w="1397714" h="2561468">
                    <a:moveTo>
                      <a:pt x="63474" y="0"/>
                    </a:moveTo>
                    <a:lnTo>
                      <a:pt x="63474" y="0"/>
                    </a:lnTo>
                    <a:cubicBezTo>
                      <a:pt x="524772" y="0"/>
                      <a:pt x="949797" y="250135"/>
                      <a:pt x="1173755" y="653419"/>
                    </a:cubicBezTo>
                    <a:cubicBezTo>
                      <a:pt x="1397714" y="1056703"/>
                      <a:pt x="1385386" y="1549715"/>
                      <a:pt x="1141552" y="1941302"/>
                    </a:cubicBezTo>
                    <a:cubicBezTo>
                      <a:pt x="897717" y="2332889"/>
                      <a:pt x="460722" y="2561468"/>
                      <a:pt x="0" y="2538413"/>
                    </a:cubicBezTo>
                    <a:lnTo>
                      <a:pt x="63474" y="1270000"/>
                    </a:lnTo>
                    <a:close/>
                  </a:path>
                </a:pathLst>
              </a:custGeom>
              <a:solidFill>
                <a:srgbClr val="86EAE9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5568" y="0"/>
                <a:ext cx="1264432" cy="2540000"/>
              </a:xfrm>
              <a:custGeom>
                <a:avLst/>
                <a:gdLst/>
                <a:ahLst/>
                <a:cxnLst/>
                <a:rect l="l" t="t" r="r" b="b"/>
                <a:pathLst>
                  <a:path w="1264432" h="2540000">
                    <a:moveTo>
                      <a:pt x="1264432" y="2540000"/>
                    </a:moveTo>
                    <a:cubicBezTo>
                      <a:pt x="565247" y="2536908"/>
                      <a:pt x="70" y="1969255"/>
                      <a:pt x="35" y="1270063"/>
                    </a:cubicBezTo>
                    <a:cubicBezTo>
                      <a:pt x="0" y="570872"/>
                      <a:pt x="565120" y="3162"/>
                      <a:pt x="1264305" y="0"/>
                    </a:cubicBezTo>
                    <a:lnTo>
                      <a:pt x="1264432" y="1270000"/>
                    </a:lnTo>
                    <a:close/>
                  </a:path>
                </a:pathLst>
              </a:custGeom>
              <a:solidFill>
                <a:srgbClr val="5DBDD3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1270000" y="0"/>
                <a:ext cx="12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0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4591B8"/>
              </a:solidFill>
            </p:spPr>
          </p:sp>
        </p:grpSp>
      </p:grpSp>
      <p:grpSp>
        <p:nvGrpSpPr>
          <p:cNvPr id="35" name="Group 35"/>
          <p:cNvGrpSpPr/>
          <p:nvPr/>
        </p:nvGrpSpPr>
        <p:grpSpPr>
          <a:xfrm>
            <a:off x="1054413" y="3728791"/>
            <a:ext cx="6398275" cy="895647"/>
            <a:chOff x="0" y="0"/>
            <a:chExt cx="8531033" cy="1194195"/>
          </a:xfrm>
        </p:grpSpPr>
        <p:grpSp>
          <p:nvGrpSpPr>
            <p:cNvPr id="36" name="Group 36"/>
            <p:cNvGrpSpPr>
              <a:grpSpLocks noChangeAspect="1"/>
            </p:cNvGrpSpPr>
            <p:nvPr/>
          </p:nvGrpSpPr>
          <p:grpSpPr>
            <a:xfrm>
              <a:off x="0" y="0"/>
              <a:ext cx="8531033" cy="1194195"/>
              <a:chOff x="0" y="0"/>
              <a:chExt cx="16129000" cy="2257778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41932" y="0"/>
                <a:ext cx="12743138" cy="2257778"/>
              </a:xfrm>
              <a:custGeom>
                <a:avLst/>
                <a:gdLst/>
                <a:ahLst/>
                <a:cxnLst/>
                <a:rect l="l" t="t" r="r" b="b"/>
                <a:pathLst>
                  <a:path w="12743138" h="2257778">
                    <a:moveTo>
                      <a:pt x="381401" y="211667"/>
                    </a:moveTo>
                    <a:cubicBezTo>
                      <a:pt x="381401" y="94766"/>
                      <a:pt x="476168" y="0"/>
                      <a:pt x="593068" y="0"/>
                    </a:cubicBezTo>
                    <a:cubicBezTo>
                      <a:pt x="709968" y="0"/>
                      <a:pt x="804735" y="94766"/>
                      <a:pt x="804735" y="211667"/>
                    </a:cubicBezTo>
                    <a:lnTo>
                      <a:pt x="804735" y="282222"/>
                    </a:lnTo>
                    <a:cubicBezTo>
                      <a:pt x="804735" y="399122"/>
                      <a:pt x="709968" y="493889"/>
                      <a:pt x="593068" y="493889"/>
                    </a:cubicBezTo>
                    <a:cubicBezTo>
                      <a:pt x="476168" y="493889"/>
                      <a:pt x="381401" y="399122"/>
                      <a:pt x="381401" y="282222"/>
                    </a:cubicBezTo>
                    <a:lnTo>
                      <a:pt x="381401" y="211667"/>
                    </a:lnTo>
                    <a:moveTo>
                      <a:pt x="593068" y="1340556"/>
                    </a:moveTo>
                    <a:lnTo>
                      <a:pt x="532531" y="2127462"/>
                    </a:lnTo>
                    <a:cubicBezTo>
                      <a:pt x="526890" y="2200988"/>
                      <a:pt x="465586" y="2257773"/>
                      <a:pt x="391844" y="2257778"/>
                    </a:cubicBezTo>
                    <a:lnTo>
                      <a:pt x="346124" y="2257778"/>
                    </a:lnTo>
                    <a:cubicBezTo>
                      <a:pt x="326640" y="2257778"/>
                      <a:pt x="310846" y="2241983"/>
                      <a:pt x="310846" y="2222500"/>
                    </a:cubicBezTo>
                    <a:lnTo>
                      <a:pt x="310846" y="903111"/>
                    </a:lnTo>
                    <a:lnTo>
                      <a:pt x="228437" y="1298787"/>
                    </a:lnTo>
                    <a:cubicBezTo>
                      <a:pt x="214802" y="1364221"/>
                      <a:pt x="157129" y="1411113"/>
                      <a:pt x="90289" y="1411111"/>
                    </a:cubicBezTo>
                    <a:lnTo>
                      <a:pt x="36667" y="1411111"/>
                    </a:lnTo>
                    <a:cubicBezTo>
                      <a:pt x="26054" y="1411101"/>
                      <a:pt x="16010" y="1406313"/>
                      <a:pt x="9319" y="1398076"/>
                    </a:cubicBezTo>
                    <a:cubicBezTo>
                      <a:pt x="2628" y="1389838"/>
                      <a:pt x="0" y="1379026"/>
                      <a:pt x="2165" y="1368637"/>
                    </a:cubicBezTo>
                    <a:lnTo>
                      <a:pt x="126555" y="771666"/>
                    </a:lnTo>
                    <a:cubicBezTo>
                      <a:pt x="151716" y="650960"/>
                      <a:pt x="258100" y="564456"/>
                      <a:pt x="381401" y="564444"/>
                    </a:cubicBezTo>
                    <a:lnTo>
                      <a:pt x="804735" y="564444"/>
                    </a:lnTo>
                    <a:cubicBezTo>
                      <a:pt x="928036" y="564456"/>
                      <a:pt x="1034420" y="650960"/>
                      <a:pt x="1059581" y="771666"/>
                    </a:cubicBezTo>
                    <a:lnTo>
                      <a:pt x="1183971" y="1368637"/>
                    </a:lnTo>
                    <a:cubicBezTo>
                      <a:pt x="1186138" y="1379038"/>
                      <a:pt x="1183502" y="1389863"/>
                      <a:pt x="1176795" y="1398103"/>
                    </a:cubicBezTo>
                    <a:cubicBezTo>
                      <a:pt x="1170088" y="1406344"/>
                      <a:pt x="1160024" y="1411122"/>
                      <a:pt x="1149399" y="1411111"/>
                    </a:cubicBezTo>
                    <a:lnTo>
                      <a:pt x="1095847" y="1411111"/>
                    </a:lnTo>
                    <a:cubicBezTo>
                      <a:pt x="1029007" y="1411113"/>
                      <a:pt x="971334" y="1364221"/>
                      <a:pt x="957699" y="1298787"/>
                    </a:cubicBezTo>
                    <a:lnTo>
                      <a:pt x="875290" y="903111"/>
                    </a:lnTo>
                    <a:lnTo>
                      <a:pt x="875290" y="2222500"/>
                    </a:lnTo>
                    <a:cubicBezTo>
                      <a:pt x="875290" y="2241983"/>
                      <a:pt x="859496" y="2257778"/>
                      <a:pt x="840012" y="2257778"/>
                    </a:cubicBezTo>
                    <a:lnTo>
                      <a:pt x="794292" y="2257778"/>
                    </a:lnTo>
                    <a:cubicBezTo>
                      <a:pt x="720550" y="2257773"/>
                      <a:pt x="659246" y="2200988"/>
                      <a:pt x="653605" y="2127462"/>
                    </a:cubicBezTo>
                    <a:lnTo>
                      <a:pt x="593068" y="1340556"/>
                    </a:lnTo>
                    <a:moveTo>
                      <a:pt x="2032401" y="211667"/>
                    </a:moveTo>
                    <a:cubicBezTo>
                      <a:pt x="2032401" y="94766"/>
                      <a:pt x="2127168" y="0"/>
                      <a:pt x="2244068" y="0"/>
                    </a:cubicBezTo>
                    <a:cubicBezTo>
                      <a:pt x="2360968" y="0"/>
                      <a:pt x="2455735" y="94766"/>
                      <a:pt x="2455735" y="211667"/>
                    </a:cubicBezTo>
                    <a:lnTo>
                      <a:pt x="2455735" y="282222"/>
                    </a:lnTo>
                    <a:cubicBezTo>
                      <a:pt x="2455735" y="399122"/>
                      <a:pt x="2360968" y="493889"/>
                      <a:pt x="2244068" y="493889"/>
                    </a:cubicBezTo>
                    <a:cubicBezTo>
                      <a:pt x="2127168" y="493889"/>
                      <a:pt x="2032401" y="399122"/>
                      <a:pt x="2032401" y="282222"/>
                    </a:cubicBezTo>
                    <a:lnTo>
                      <a:pt x="2032401" y="211667"/>
                    </a:lnTo>
                    <a:moveTo>
                      <a:pt x="2244068" y="1340556"/>
                    </a:moveTo>
                    <a:lnTo>
                      <a:pt x="2183531" y="2127462"/>
                    </a:lnTo>
                    <a:cubicBezTo>
                      <a:pt x="2177890" y="2200988"/>
                      <a:pt x="2116586" y="2257773"/>
                      <a:pt x="2042844" y="2257778"/>
                    </a:cubicBezTo>
                    <a:lnTo>
                      <a:pt x="1997124" y="2257778"/>
                    </a:lnTo>
                    <a:cubicBezTo>
                      <a:pt x="1977640" y="2257778"/>
                      <a:pt x="1961846" y="2241983"/>
                      <a:pt x="1961846" y="2222500"/>
                    </a:cubicBezTo>
                    <a:lnTo>
                      <a:pt x="1961846" y="903111"/>
                    </a:lnTo>
                    <a:lnTo>
                      <a:pt x="1879437" y="1298787"/>
                    </a:lnTo>
                    <a:cubicBezTo>
                      <a:pt x="1865802" y="1364221"/>
                      <a:pt x="1808129" y="1411113"/>
                      <a:pt x="1741289" y="1411111"/>
                    </a:cubicBezTo>
                    <a:lnTo>
                      <a:pt x="1687667" y="1411111"/>
                    </a:lnTo>
                    <a:cubicBezTo>
                      <a:pt x="1677054" y="1411101"/>
                      <a:pt x="1667010" y="1406313"/>
                      <a:pt x="1660319" y="1398076"/>
                    </a:cubicBezTo>
                    <a:cubicBezTo>
                      <a:pt x="1653627" y="1389838"/>
                      <a:pt x="1651000" y="1379026"/>
                      <a:pt x="1653165" y="1368637"/>
                    </a:cubicBezTo>
                    <a:lnTo>
                      <a:pt x="1777555" y="771666"/>
                    </a:lnTo>
                    <a:cubicBezTo>
                      <a:pt x="1802716" y="650960"/>
                      <a:pt x="1909100" y="564456"/>
                      <a:pt x="2032401" y="564444"/>
                    </a:cubicBezTo>
                    <a:lnTo>
                      <a:pt x="2455735" y="564444"/>
                    </a:lnTo>
                    <a:cubicBezTo>
                      <a:pt x="2579036" y="564456"/>
                      <a:pt x="2685420" y="650960"/>
                      <a:pt x="2710581" y="771666"/>
                    </a:cubicBezTo>
                    <a:lnTo>
                      <a:pt x="2834971" y="1368637"/>
                    </a:lnTo>
                    <a:cubicBezTo>
                      <a:pt x="2837138" y="1379038"/>
                      <a:pt x="2834502" y="1389863"/>
                      <a:pt x="2827795" y="1398103"/>
                    </a:cubicBezTo>
                    <a:cubicBezTo>
                      <a:pt x="2821088" y="1406344"/>
                      <a:pt x="2811024" y="1411122"/>
                      <a:pt x="2800399" y="1411111"/>
                    </a:cubicBezTo>
                    <a:lnTo>
                      <a:pt x="2746847" y="1411111"/>
                    </a:lnTo>
                    <a:cubicBezTo>
                      <a:pt x="2680007" y="1411113"/>
                      <a:pt x="2622334" y="1364221"/>
                      <a:pt x="2608699" y="1298787"/>
                    </a:cubicBezTo>
                    <a:lnTo>
                      <a:pt x="2526290" y="903111"/>
                    </a:lnTo>
                    <a:lnTo>
                      <a:pt x="2526290" y="2222500"/>
                    </a:lnTo>
                    <a:cubicBezTo>
                      <a:pt x="2526290" y="2241983"/>
                      <a:pt x="2510496" y="2257778"/>
                      <a:pt x="2491012" y="2257778"/>
                    </a:cubicBezTo>
                    <a:lnTo>
                      <a:pt x="2445293" y="2257778"/>
                    </a:lnTo>
                    <a:cubicBezTo>
                      <a:pt x="2371550" y="2257773"/>
                      <a:pt x="2310246" y="2200988"/>
                      <a:pt x="2304605" y="2127462"/>
                    </a:cubicBezTo>
                    <a:lnTo>
                      <a:pt x="2244068" y="1340556"/>
                    </a:lnTo>
                    <a:moveTo>
                      <a:pt x="3683401" y="211667"/>
                    </a:moveTo>
                    <a:cubicBezTo>
                      <a:pt x="3683401" y="94766"/>
                      <a:pt x="3778168" y="0"/>
                      <a:pt x="3895068" y="0"/>
                    </a:cubicBezTo>
                    <a:cubicBezTo>
                      <a:pt x="4011968" y="0"/>
                      <a:pt x="4106735" y="94766"/>
                      <a:pt x="4106735" y="211667"/>
                    </a:cubicBezTo>
                    <a:lnTo>
                      <a:pt x="4106735" y="282222"/>
                    </a:lnTo>
                    <a:cubicBezTo>
                      <a:pt x="4106735" y="399122"/>
                      <a:pt x="4011968" y="493889"/>
                      <a:pt x="3895068" y="493889"/>
                    </a:cubicBezTo>
                    <a:cubicBezTo>
                      <a:pt x="3778168" y="493889"/>
                      <a:pt x="3683401" y="399122"/>
                      <a:pt x="3683401" y="282222"/>
                    </a:cubicBezTo>
                    <a:lnTo>
                      <a:pt x="3683401" y="211667"/>
                    </a:lnTo>
                    <a:moveTo>
                      <a:pt x="3895068" y="1340556"/>
                    </a:moveTo>
                    <a:lnTo>
                      <a:pt x="3834531" y="2127462"/>
                    </a:lnTo>
                    <a:cubicBezTo>
                      <a:pt x="3828890" y="2200988"/>
                      <a:pt x="3767586" y="2257773"/>
                      <a:pt x="3693843" y="2257778"/>
                    </a:cubicBezTo>
                    <a:lnTo>
                      <a:pt x="3648123" y="2257778"/>
                    </a:lnTo>
                    <a:cubicBezTo>
                      <a:pt x="3628640" y="2257778"/>
                      <a:pt x="3612846" y="2241983"/>
                      <a:pt x="3612846" y="2222500"/>
                    </a:cubicBezTo>
                    <a:lnTo>
                      <a:pt x="3612846" y="903111"/>
                    </a:lnTo>
                    <a:lnTo>
                      <a:pt x="3530437" y="1298787"/>
                    </a:lnTo>
                    <a:cubicBezTo>
                      <a:pt x="3516802" y="1364221"/>
                      <a:pt x="3459129" y="1411113"/>
                      <a:pt x="3392289" y="1411111"/>
                    </a:cubicBezTo>
                    <a:lnTo>
                      <a:pt x="3338667" y="1411111"/>
                    </a:lnTo>
                    <a:cubicBezTo>
                      <a:pt x="3328054" y="1411101"/>
                      <a:pt x="3318010" y="1406313"/>
                      <a:pt x="3311319" y="1398076"/>
                    </a:cubicBezTo>
                    <a:cubicBezTo>
                      <a:pt x="3304628" y="1389838"/>
                      <a:pt x="3302000" y="1379026"/>
                      <a:pt x="3304165" y="1368637"/>
                    </a:cubicBezTo>
                    <a:lnTo>
                      <a:pt x="3428555" y="771666"/>
                    </a:lnTo>
                    <a:cubicBezTo>
                      <a:pt x="3453716" y="650960"/>
                      <a:pt x="3560100" y="564456"/>
                      <a:pt x="3683401" y="564444"/>
                    </a:cubicBezTo>
                    <a:lnTo>
                      <a:pt x="4106735" y="564444"/>
                    </a:lnTo>
                    <a:cubicBezTo>
                      <a:pt x="4230036" y="564456"/>
                      <a:pt x="4336420" y="650960"/>
                      <a:pt x="4361581" y="771666"/>
                    </a:cubicBezTo>
                    <a:lnTo>
                      <a:pt x="4485971" y="1368637"/>
                    </a:lnTo>
                    <a:cubicBezTo>
                      <a:pt x="4488138" y="1379038"/>
                      <a:pt x="4485502" y="1389863"/>
                      <a:pt x="4478795" y="1398103"/>
                    </a:cubicBezTo>
                    <a:cubicBezTo>
                      <a:pt x="4472088" y="1406344"/>
                      <a:pt x="4462024" y="1411122"/>
                      <a:pt x="4451398" y="1411111"/>
                    </a:cubicBezTo>
                    <a:lnTo>
                      <a:pt x="4397847" y="1411111"/>
                    </a:lnTo>
                    <a:cubicBezTo>
                      <a:pt x="4331007" y="1411113"/>
                      <a:pt x="4273334" y="1364221"/>
                      <a:pt x="4259699" y="1298787"/>
                    </a:cubicBezTo>
                    <a:lnTo>
                      <a:pt x="4177290" y="903111"/>
                    </a:lnTo>
                    <a:lnTo>
                      <a:pt x="4177290" y="2222500"/>
                    </a:lnTo>
                    <a:cubicBezTo>
                      <a:pt x="4177290" y="2241983"/>
                      <a:pt x="4161496" y="2257778"/>
                      <a:pt x="4142013" y="2257778"/>
                    </a:cubicBezTo>
                    <a:lnTo>
                      <a:pt x="4096293" y="2257778"/>
                    </a:lnTo>
                    <a:cubicBezTo>
                      <a:pt x="4022550" y="2257773"/>
                      <a:pt x="3961246" y="2200988"/>
                      <a:pt x="3955605" y="2127462"/>
                    </a:cubicBezTo>
                    <a:lnTo>
                      <a:pt x="3895068" y="1340556"/>
                    </a:lnTo>
                    <a:moveTo>
                      <a:pt x="5334401" y="211667"/>
                    </a:moveTo>
                    <a:cubicBezTo>
                      <a:pt x="5334401" y="94766"/>
                      <a:pt x="5429168" y="0"/>
                      <a:pt x="5546068" y="0"/>
                    </a:cubicBezTo>
                    <a:cubicBezTo>
                      <a:pt x="5662968" y="0"/>
                      <a:pt x="5757735" y="94766"/>
                      <a:pt x="5757735" y="211667"/>
                    </a:cubicBezTo>
                    <a:lnTo>
                      <a:pt x="5757735" y="282222"/>
                    </a:lnTo>
                    <a:cubicBezTo>
                      <a:pt x="5757735" y="399122"/>
                      <a:pt x="5662968" y="493889"/>
                      <a:pt x="5546068" y="493889"/>
                    </a:cubicBezTo>
                    <a:cubicBezTo>
                      <a:pt x="5429168" y="493889"/>
                      <a:pt x="5334401" y="399122"/>
                      <a:pt x="5334401" y="282222"/>
                    </a:cubicBezTo>
                    <a:lnTo>
                      <a:pt x="5334401" y="211667"/>
                    </a:lnTo>
                    <a:moveTo>
                      <a:pt x="5546068" y="1340556"/>
                    </a:moveTo>
                    <a:lnTo>
                      <a:pt x="5485531" y="2127462"/>
                    </a:lnTo>
                    <a:cubicBezTo>
                      <a:pt x="5479890" y="2200988"/>
                      <a:pt x="5418586" y="2257773"/>
                      <a:pt x="5344843" y="2257778"/>
                    </a:cubicBezTo>
                    <a:lnTo>
                      <a:pt x="5299123" y="2257778"/>
                    </a:lnTo>
                    <a:cubicBezTo>
                      <a:pt x="5279640" y="2257778"/>
                      <a:pt x="5263846" y="2241983"/>
                      <a:pt x="5263846" y="2222500"/>
                    </a:cubicBezTo>
                    <a:lnTo>
                      <a:pt x="5263846" y="903111"/>
                    </a:lnTo>
                    <a:lnTo>
                      <a:pt x="5181437" y="1298787"/>
                    </a:lnTo>
                    <a:cubicBezTo>
                      <a:pt x="5167802" y="1364221"/>
                      <a:pt x="5110129" y="1411113"/>
                      <a:pt x="5043289" y="1411111"/>
                    </a:cubicBezTo>
                    <a:lnTo>
                      <a:pt x="4989667" y="1411111"/>
                    </a:lnTo>
                    <a:cubicBezTo>
                      <a:pt x="4979054" y="1411101"/>
                      <a:pt x="4969010" y="1406313"/>
                      <a:pt x="4962319" y="1398076"/>
                    </a:cubicBezTo>
                    <a:cubicBezTo>
                      <a:pt x="4955628" y="1389838"/>
                      <a:pt x="4953000" y="1379026"/>
                      <a:pt x="4955165" y="1368637"/>
                    </a:cubicBezTo>
                    <a:lnTo>
                      <a:pt x="5079555" y="771666"/>
                    </a:lnTo>
                    <a:cubicBezTo>
                      <a:pt x="5104716" y="650960"/>
                      <a:pt x="5211100" y="564456"/>
                      <a:pt x="5334401" y="564444"/>
                    </a:cubicBezTo>
                    <a:lnTo>
                      <a:pt x="5757735" y="564444"/>
                    </a:lnTo>
                    <a:cubicBezTo>
                      <a:pt x="5881036" y="564456"/>
                      <a:pt x="5987420" y="650960"/>
                      <a:pt x="6012581" y="771666"/>
                    </a:cubicBezTo>
                    <a:lnTo>
                      <a:pt x="6136971" y="1368637"/>
                    </a:lnTo>
                    <a:cubicBezTo>
                      <a:pt x="6139138" y="1379038"/>
                      <a:pt x="6136502" y="1389863"/>
                      <a:pt x="6129795" y="1398103"/>
                    </a:cubicBezTo>
                    <a:cubicBezTo>
                      <a:pt x="6123088" y="1406344"/>
                      <a:pt x="6113024" y="1411122"/>
                      <a:pt x="6102398" y="1411111"/>
                    </a:cubicBezTo>
                    <a:lnTo>
                      <a:pt x="6048847" y="1411111"/>
                    </a:lnTo>
                    <a:cubicBezTo>
                      <a:pt x="5982007" y="1411113"/>
                      <a:pt x="5924334" y="1364221"/>
                      <a:pt x="5910699" y="1298787"/>
                    </a:cubicBezTo>
                    <a:lnTo>
                      <a:pt x="5828290" y="903111"/>
                    </a:lnTo>
                    <a:lnTo>
                      <a:pt x="5828290" y="2222500"/>
                    </a:lnTo>
                    <a:cubicBezTo>
                      <a:pt x="5828290" y="2241983"/>
                      <a:pt x="5812496" y="2257778"/>
                      <a:pt x="5793013" y="2257778"/>
                    </a:cubicBezTo>
                    <a:lnTo>
                      <a:pt x="5747293" y="2257778"/>
                    </a:lnTo>
                    <a:cubicBezTo>
                      <a:pt x="5673550" y="2257773"/>
                      <a:pt x="5612246" y="2200988"/>
                      <a:pt x="5606605" y="2127462"/>
                    </a:cubicBezTo>
                    <a:lnTo>
                      <a:pt x="5546068" y="1340556"/>
                    </a:lnTo>
                    <a:moveTo>
                      <a:pt x="6985401" y="211667"/>
                    </a:moveTo>
                    <a:cubicBezTo>
                      <a:pt x="6985401" y="94766"/>
                      <a:pt x="7080167" y="0"/>
                      <a:pt x="7197068" y="0"/>
                    </a:cubicBezTo>
                    <a:cubicBezTo>
                      <a:pt x="7313969" y="0"/>
                      <a:pt x="7408735" y="94766"/>
                      <a:pt x="7408735" y="211667"/>
                    </a:cubicBezTo>
                    <a:lnTo>
                      <a:pt x="7408735" y="282222"/>
                    </a:lnTo>
                    <a:cubicBezTo>
                      <a:pt x="7408735" y="399122"/>
                      <a:pt x="7313969" y="493889"/>
                      <a:pt x="7197068" y="493889"/>
                    </a:cubicBezTo>
                    <a:cubicBezTo>
                      <a:pt x="7080167" y="493889"/>
                      <a:pt x="6985401" y="399122"/>
                      <a:pt x="6985401" y="282222"/>
                    </a:cubicBezTo>
                    <a:lnTo>
                      <a:pt x="6985401" y="211667"/>
                    </a:lnTo>
                    <a:moveTo>
                      <a:pt x="7197068" y="1340556"/>
                    </a:moveTo>
                    <a:lnTo>
                      <a:pt x="7136531" y="2127462"/>
                    </a:lnTo>
                    <a:cubicBezTo>
                      <a:pt x="7130890" y="2200988"/>
                      <a:pt x="7069586" y="2257773"/>
                      <a:pt x="6995844" y="2257778"/>
                    </a:cubicBezTo>
                    <a:lnTo>
                      <a:pt x="6950123" y="2257778"/>
                    </a:lnTo>
                    <a:cubicBezTo>
                      <a:pt x="6930640" y="2257778"/>
                      <a:pt x="6914846" y="2241983"/>
                      <a:pt x="6914846" y="2222500"/>
                    </a:cubicBezTo>
                    <a:lnTo>
                      <a:pt x="6914846" y="903111"/>
                    </a:lnTo>
                    <a:lnTo>
                      <a:pt x="6832437" y="1298787"/>
                    </a:lnTo>
                    <a:cubicBezTo>
                      <a:pt x="6818801" y="1364221"/>
                      <a:pt x="6761129" y="1411113"/>
                      <a:pt x="6694289" y="1411111"/>
                    </a:cubicBezTo>
                    <a:lnTo>
                      <a:pt x="6640667" y="1411111"/>
                    </a:lnTo>
                    <a:cubicBezTo>
                      <a:pt x="6630055" y="1411101"/>
                      <a:pt x="6620010" y="1406313"/>
                      <a:pt x="6613319" y="1398076"/>
                    </a:cubicBezTo>
                    <a:cubicBezTo>
                      <a:pt x="6606627" y="1389838"/>
                      <a:pt x="6604000" y="1379026"/>
                      <a:pt x="6606165" y="1368637"/>
                    </a:cubicBezTo>
                    <a:lnTo>
                      <a:pt x="6730555" y="771666"/>
                    </a:lnTo>
                    <a:cubicBezTo>
                      <a:pt x="6755716" y="650960"/>
                      <a:pt x="6862100" y="564456"/>
                      <a:pt x="6985401" y="564444"/>
                    </a:cubicBezTo>
                    <a:lnTo>
                      <a:pt x="7408735" y="564444"/>
                    </a:lnTo>
                    <a:cubicBezTo>
                      <a:pt x="7532036" y="564456"/>
                      <a:pt x="7638420" y="650960"/>
                      <a:pt x="7663581" y="771666"/>
                    </a:cubicBezTo>
                    <a:lnTo>
                      <a:pt x="7787971" y="1368637"/>
                    </a:lnTo>
                    <a:cubicBezTo>
                      <a:pt x="7790138" y="1379038"/>
                      <a:pt x="7787503" y="1389863"/>
                      <a:pt x="7780795" y="1398103"/>
                    </a:cubicBezTo>
                    <a:cubicBezTo>
                      <a:pt x="7774088" y="1406344"/>
                      <a:pt x="7764023" y="1411122"/>
                      <a:pt x="7753398" y="1411111"/>
                    </a:cubicBezTo>
                    <a:lnTo>
                      <a:pt x="7699847" y="1411111"/>
                    </a:lnTo>
                    <a:cubicBezTo>
                      <a:pt x="7633007" y="1411113"/>
                      <a:pt x="7575335" y="1364221"/>
                      <a:pt x="7561699" y="1298787"/>
                    </a:cubicBezTo>
                    <a:lnTo>
                      <a:pt x="7479290" y="903111"/>
                    </a:lnTo>
                    <a:lnTo>
                      <a:pt x="7479290" y="2222500"/>
                    </a:lnTo>
                    <a:cubicBezTo>
                      <a:pt x="7479290" y="2241983"/>
                      <a:pt x="7463496" y="2257778"/>
                      <a:pt x="7444013" y="2257778"/>
                    </a:cubicBezTo>
                    <a:lnTo>
                      <a:pt x="7398292" y="2257778"/>
                    </a:lnTo>
                    <a:cubicBezTo>
                      <a:pt x="7324550" y="2257773"/>
                      <a:pt x="7263246" y="2200988"/>
                      <a:pt x="7257605" y="2127462"/>
                    </a:cubicBezTo>
                    <a:lnTo>
                      <a:pt x="7197068" y="1340556"/>
                    </a:lnTo>
                    <a:moveTo>
                      <a:pt x="8636401" y="211667"/>
                    </a:moveTo>
                    <a:cubicBezTo>
                      <a:pt x="8636401" y="94766"/>
                      <a:pt x="8731167" y="0"/>
                      <a:pt x="8848068" y="0"/>
                    </a:cubicBezTo>
                    <a:cubicBezTo>
                      <a:pt x="8964969" y="0"/>
                      <a:pt x="9059735" y="94766"/>
                      <a:pt x="9059735" y="211667"/>
                    </a:cubicBezTo>
                    <a:lnTo>
                      <a:pt x="9059735" y="282222"/>
                    </a:lnTo>
                    <a:cubicBezTo>
                      <a:pt x="9059735" y="399122"/>
                      <a:pt x="8964969" y="493889"/>
                      <a:pt x="8848068" y="493889"/>
                    </a:cubicBezTo>
                    <a:cubicBezTo>
                      <a:pt x="8731167" y="493889"/>
                      <a:pt x="8636401" y="399122"/>
                      <a:pt x="8636401" y="282222"/>
                    </a:cubicBezTo>
                    <a:lnTo>
                      <a:pt x="8636401" y="211667"/>
                    </a:lnTo>
                    <a:moveTo>
                      <a:pt x="8848068" y="1340556"/>
                    </a:moveTo>
                    <a:lnTo>
                      <a:pt x="8787531" y="2127462"/>
                    </a:lnTo>
                    <a:cubicBezTo>
                      <a:pt x="8781890" y="2200988"/>
                      <a:pt x="8720586" y="2257773"/>
                      <a:pt x="8646844" y="2257778"/>
                    </a:cubicBezTo>
                    <a:lnTo>
                      <a:pt x="8601123" y="2257778"/>
                    </a:lnTo>
                    <a:cubicBezTo>
                      <a:pt x="8581640" y="2257778"/>
                      <a:pt x="8565846" y="2241983"/>
                      <a:pt x="8565846" y="2222500"/>
                    </a:cubicBezTo>
                    <a:lnTo>
                      <a:pt x="8565846" y="903111"/>
                    </a:lnTo>
                    <a:lnTo>
                      <a:pt x="8483437" y="1298787"/>
                    </a:lnTo>
                    <a:cubicBezTo>
                      <a:pt x="8469801" y="1364221"/>
                      <a:pt x="8412129" y="1411113"/>
                      <a:pt x="8345289" y="1411111"/>
                    </a:cubicBezTo>
                    <a:lnTo>
                      <a:pt x="8291667" y="1411111"/>
                    </a:lnTo>
                    <a:cubicBezTo>
                      <a:pt x="8281055" y="1411101"/>
                      <a:pt x="8271010" y="1406313"/>
                      <a:pt x="8264319" y="1398076"/>
                    </a:cubicBezTo>
                    <a:cubicBezTo>
                      <a:pt x="8257627" y="1389838"/>
                      <a:pt x="8255000" y="1379026"/>
                      <a:pt x="8257165" y="1368637"/>
                    </a:cubicBezTo>
                    <a:lnTo>
                      <a:pt x="8381555" y="771666"/>
                    </a:lnTo>
                    <a:cubicBezTo>
                      <a:pt x="8406716" y="650960"/>
                      <a:pt x="8513100" y="564456"/>
                      <a:pt x="8636401" y="564444"/>
                    </a:cubicBezTo>
                    <a:lnTo>
                      <a:pt x="9059735" y="564444"/>
                    </a:lnTo>
                    <a:cubicBezTo>
                      <a:pt x="9183036" y="564456"/>
                      <a:pt x="9289420" y="650960"/>
                      <a:pt x="9314581" y="771666"/>
                    </a:cubicBezTo>
                    <a:lnTo>
                      <a:pt x="9438971" y="1368637"/>
                    </a:lnTo>
                    <a:cubicBezTo>
                      <a:pt x="9441138" y="1379038"/>
                      <a:pt x="9438503" y="1389863"/>
                      <a:pt x="9431795" y="1398103"/>
                    </a:cubicBezTo>
                    <a:cubicBezTo>
                      <a:pt x="9425088" y="1406344"/>
                      <a:pt x="9415023" y="1411122"/>
                      <a:pt x="9404398" y="1411111"/>
                    </a:cubicBezTo>
                    <a:lnTo>
                      <a:pt x="9350847" y="1411111"/>
                    </a:lnTo>
                    <a:cubicBezTo>
                      <a:pt x="9284007" y="1411113"/>
                      <a:pt x="9226335" y="1364221"/>
                      <a:pt x="9212699" y="1298787"/>
                    </a:cubicBezTo>
                    <a:lnTo>
                      <a:pt x="9130290" y="903111"/>
                    </a:lnTo>
                    <a:lnTo>
                      <a:pt x="9130290" y="2222500"/>
                    </a:lnTo>
                    <a:cubicBezTo>
                      <a:pt x="9130290" y="2241983"/>
                      <a:pt x="9114496" y="2257778"/>
                      <a:pt x="9095013" y="2257778"/>
                    </a:cubicBezTo>
                    <a:lnTo>
                      <a:pt x="9049292" y="2257778"/>
                    </a:lnTo>
                    <a:cubicBezTo>
                      <a:pt x="8975550" y="2257773"/>
                      <a:pt x="8914246" y="2200988"/>
                      <a:pt x="8908605" y="2127462"/>
                    </a:cubicBezTo>
                    <a:lnTo>
                      <a:pt x="8848068" y="1340556"/>
                    </a:lnTo>
                    <a:moveTo>
                      <a:pt x="10287401" y="211667"/>
                    </a:moveTo>
                    <a:cubicBezTo>
                      <a:pt x="10287401" y="94766"/>
                      <a:pt x="10382167" y="0"/>
                      <a:pt x="10499068" y="0"/>
                    </a:cubicBezTo>
                    <a:cubicBezTo>
                      <a:pt x="10615969" y="0"/>
                      <a:pt x="10710735" y="94766"/>
                      <a:pt x="10710735" y="211667"/>
                    </a:cubicBezTo>
                    <a:lnTo>
                      <a:pt x="10710735" y="282222"/>
                    </a:lnTo>
                    <a:cubicBezTo>
                      <a:pt x="10710735" y="399122"/>
                      <a:pt x="10615969" y="493889"/>
                      <a:pt x="10499068" y="493889"/>
                    </a:cubicBezTo>
                    <a:cubicBezTo>
                      <a:pt x="10382167" y="493889"/>
                      <a:pt x="10287401" y="399122"/>
                      <a:pt x="10287401" y="282222"/>
                    </a:cubicBezTo>
                    <a:lnTo>
                      <a:pt x="10287401" y="211667"/>
                    </a:lnTo>
                    <a:moveTo>
                      <a:pt x="10499068" y="1340556"/>
                    </a:moveTo>
                    <a:lnTo>
                      <a:pt x="10438531" y="2127462"/>
                    </a:lnTo>
                    <a:cubicBezTo>
                      <a:pt x="10432890" y="2200988"/>
                      <a:pt x="10371586" y="2257773"/>
                      <a:pt x="10297844" y="2257778"/>
                    </a:cubicBezTo>
                    <a:lnTo>
                      <a:pt x="10252123" y="2257778"/>
                    </a:lnTo>
                    <a:cubicBezTo>
                      <a:pt x="10232640" y="2257778"/>
                      <a:pt x="10216846" y="2241983"/>
                      <a:pt x="10216846" y="2222500"/>
                    </a:cubicBezTo>
                    <a:lnTo>
                      <a:pt x="10216846" y="903111"/>
                    </a:lnTo>
                    <a:lnTo>
                      <a:pt x="10134437" y="1298787"/>
                    </a:lnTo>
                    <a:cubicBezTo>
                      <a:pt x="10120801" y="1364221"/>
                      <a:pt x="10063129" y="1411113"/>
                      <a:pt x="9996289" y="1411111"/>
                    </a:cubicBezTo>
                    <a:lnTo>
                      <a:pt x="9942667" y="1411111"/>
                    </a:lnTo>
                    <a:cubicBezTo>
                      <a:pt x="9932055" y="1411101"/>
                      <a:pt x="9922010" y="1406313"/>
                      <a:pt x="9915319" y="1398076"/>
                    </a:cubicBezTo>
                    <a:cubicBezTo>
                      <a:pt x="9908627" y="1389838"/>
                      <a:pt x="9906000" y="1379026"/>
                      <a:pt x="9908165" y="1368637"/>
                    </a:cubicBezTo>
                    <a:lnTo>
                      <a:pt x="10032555" y="771666"/>
                    </a:lnTo>
                    <a:cubicBezTo>
                      <a:pt x="10057716" y="650960"/>
                      <a:pt x="10164100" y="564456"/>
                      <a:pt x="10287401" y="564444"/>
                    </a:cubicBezTo>
                    <a:lnTo>
                      <a:pt x="10710735" y="564444"/>
                    </a:lnTo>
                    <a:cubicBezTo>
                      <a:pt x="10834036" y="564456"/>
                      <a:pt x="10940420" y="650960"/>
                      <a:pt x="10965581" y="771666"/>
                    </a:cubicBezTo>
                    <a:lnTo>
                      <a:pt x="11089971" y="1368637"/>
                    </a:lnTo>
                    <a:cubicBezTo>
                      <a:pt x="11092138" y="1379038"/>
                      <a:pt x="11089503" y="1389863"/>
                      <a:pt x="11082795" y="1398103"/>
                    </a:cubicBezTo>
                    <a:cubicBezTo>
                      <a:pt x="11076088" y="1406344"/>
                      <a:pt x="11066023" y="1411122"/>
                      <a:pt x="11055398" y="1411111"/>
                    </a:cubicBezTo>
                    <a:lnTo>
                      <a:pt x="11001847" y="1411111"/>
                    </a:lnTo>
                    <a:cubicBezTo>
                      <a:pt x="10935007" y="1411113"/>
                      <a:pt x="10877335" y="1364221"/>
                      <a:pt x="10863699" y="1298787"/>
                    </a:cubicBezTo>
                    <a:lnTo>
                      <a:pt x="10781290" y="903111"/>
                    </a:lnTo>
                    <a:lnTo>
                      <a:pt x="10781290" y="2222500"/>
                    </a:lnTo>
                    <a:cubicBezTo>
                      <a:pt x="10781290" y="2241983"/>
                      <a:pt x="10765496" y="2257778"/>
                      <a:pt x="10746013" y="2257778"/>
                    </a:cubicBezTo>
                    <a:lnTo>
                      <a:pt x="10700292" y="2257778"/>
                    </a:lnTo>
                    <a:cubicBezTo>
                      <a:pt x="10626550" y="2257773"/>
                      <a:pt x="10565246" y="2200988"/>
                      <a:pt x="10559605" y="2127462"/>
                    </a:cubicBezTo>
                    <a:lnTo>
                      <a:pt x="10499068" y="1340556"/>
                    </a:lnTo>
                    <a:moveTo>
                      <a:pt x="11938401" y="211667"/>
                    </a:moveTo>
                    <a:cubicBezTo>
                      <a:pt x="11938401" y="94766"/>
                      <a:pt x="12033167" y="0"/>
                      <a:pt x="12150068" y="0"/>
                    </a:cubicBezTo>
                    <a:cubicBezTo>
                      <a:pt x="12266969" y="0"/>
                      <a:pt x="12361735" y="94766"/>
                      <a:pt x="12361735" y="211667"/>
                    </a:cubicBezTo>
                    <a:lnTo>
                      <a:pt x="12361735" y="282222"/>
                    </a:lnTo>
                    <a:cubicBezTo>
                      <a:pt x="12361735" y="399122"/>
                      <a:pt x="12266969" y="493889"/>
                      <a:pt x="12150068" y="493889"/>
                    </a:cubicBezTo>
                    <a:cubicBezTo>
                      <a:pt x="12033167" y="493889"/>
                      <a:pt x="11938401" y="399122"/>
                      <a:pt x="11938401" y="282222"/>
                    </a:cubicBezTo>
                    <a:lnTo>
                      <a:pt x="11938401" y="211667"/>
                    </a:lnTo>
                    <a:moveTo>
                      <a:pt x="12150068" y="1340556"/>
                    </a:moveTo>
                    <a:lnTo>
                      <a:pt x="12089531" y="2127462"/>
                    </a:lnTo>
                    <a:cubicBezTo>
                      <a:pt x="12083890" y="2200988"/>
                      <a:pt x="12022586" y="2257773"/>
                      <a:pt x="11948844" y="2257778"/>
                    </a:cubicBezTo>
                    <a:lnTo>
                      <a:pt x="11903123" y="2257778"/>
                    </a:lnTo>
                    <a:cubicBezTo>
                      <a:pt x="11883640" y="2257778"/>
                      <a:pt x="11867846" y="2241983"/>
                      <a:pt x="11867846" y="2222500"/>
                    </a:cubicBezTo>
                    <a:lnTo>
                      <a:pt x="11867846" y="903111"/>
                    </a:lnTo>
                    <a:lnTo>
                      <a:pt x="11785437" y="1298787"/>
                    </a:lnTo>
                    <a:cubicBezTo>
                      <a:pt x="11771801" y="1364221"/>
                      <a:pt x="11714129" y="1411113"/>
                      <a:pt x="11647289" y="1411111"/>
                    </a:cubicBezTo>
                    <a:lnTo>
                      <a:pt x="11593667" y="1411111"/>
                    </a:lnTo>
                    <a:cubicBezTo>
                      <a:pt x="11583055" y="1411101"/>
                      <a:pt x="11573010" y="1406313"/>
                      <a:pt x="11566319" y="1398076"/>
                    </a:cubicBezTo>
                    <a:cubicBezTo>
                      <a:pt x="11559627" y="1389838"/>
                      <a:pt x="11557000" y="1379026"/>
                      <a:pt x="11559165" y="1368637"/>
                    </a:cubicBezTo>
                    <a:lnTo>
                      <a:pt x="11683555" y="771666"/>
                    </a:lnTo>
                    <a:cubicBezTo>
                      <a:pt x="11708716" y="650960"/>
                      <a:pt x="11815100" y="564456"/>
                      <a:pt x="11938401" y="564444"/>
                    </a:cubicBezTo>
                    <a:lnTo>
                      <a:pt x="12361735" y="564444"/>
                    </a:lnTo>
                    <a:cubicBezTo>
                      <a:pt x="12485036" y="564456"/>
                      <a:pt x="12591420" y="650960"/>
                      <a:pt x="12616581" y="771666"/>
                    </a:cubicBezTo>
                    <a:lnTo>
                      <a:pt x="12740971" y="1368637"/>
                    </a:lnTo>
                    <a:cubicBezTo>
                      <a:pt x="12743138" y="1379038"/>
                      <a:pt x="12740503" y="1389863"/>
                      <a:pt x="12733795" y="1398103"/>
                    </a:cubicBezTo>
                    <a:cubicBezTo>
                      <a:pt x="12727088" y="1406344"/>
                      <a:pt x="12717023" y="1411122"/>
                      <a:pt x="12706398" y="1411111"/>
                    </a:cubicBezTo>
                    <a:lnTo>
                      <a:pt x="12652847" y="1411111"/>
                    </a:lnTo>
                    <a:cubicBezTo>
                      <a:pt x="12586007" y="1411113"/>
                      <a:pt x="12528335" y="1364221"/>
                      <a:pt x="12514699" y="1298787"/>
                    </a:cubicBezTo>
                    <a:lnTo>
                      <a:pt x="12432290" y="903111"/>
                    </a:lnTo>
                    <a:lnTo>
                      <a:pt x="12432290" y="2222500"/>
                    </a:lnTo>
                    <a:cubicBezTo>
                      <a:pt x="12432290" y="2241983"/>
                      <a:pt x="12416496" y="2257778"/>
                      <a:pt x="12397013" y="2257778"/>
                    </a:cubicBezTo>
                    <a:lnTo>
                      <a:pt x="12351292" y="2257778"/>
                    </a:lnTo>
                    <a:cubicBezTo>
                      <a:pt x="12277550" y="2257773"/>
                      <a:pt x="12216246" y="2200988"/>
                      <a:pt x="12210605" y="2127462"/>
                    </a:cubicBezTo>
                    <a:lnTo>
                      <a:pt x="12150068" y="1340556"/>
                    </a:lnTo>
                  </a:path>
                </a:pathLst>
              </a:custGeom>
              <a:solidFill>
                <a:srgbClr val="02779E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13249932" y="0"/>
                <a:ext cx="2837138" cy="2257778"/>
              </a:xfrm>
              <a:custGeom>
                <a:avLst/>
                <a:gdLst/>
                <a:ahLst/>
                <a:cxnLst/>
                <a:rect l="l" t="t" r="r" b="b"/>
                <a:pathLst>
                  <a:path w="2837138" h="2257778">
                    <a:moveTo>
                      <a:pt x="381402" y="211667"/>
                    </a:moveTo>
                    <a:cubicBezTo>
                      <a:pt x="381402" y="94766"/>
                      <a:pt x="476168" y="0"/>
                      <a:pt x="593068" y="0"/>
                    </a:cubicBezTo>
                    <a:cubicBezTo>
                      <a:pt x="709968" y="0"/>
                      <a:pt x="804734" y="94766"/>
                      <a:pt x="804734" y="211667"/>
                    </a:cubicBezTo>
                    <a:lnTo>
                      <a:pt x="804734" y="282222"/>
                    </a:lnTo>
                    <a:cubicBezTo>
                      <a:pt x="804734" y="399122"/>
                      <a:pt x="709968" y="493889"/>
                      <a:pt x="593068" y="493889"/>
                    </a:cubicBezTo>
                    <a:cubicBezTo>
                      <a:pt x="476168" y="493889"/>
                      <a:pt x="381402" y="399122"/>
                      <a:pt x="381402" y="282222"/>
                    </a:cubicBezTo>
                    <a:lnTo>
                      <a:pt x="381402" y="211667"/>
                    </a:lnTo>
                    <a:moveTo>
                      <a:pt x="593068" y="1340556"/>
                    </a:moveTo>
                    <a:lnTo>
                      <a:pt x="532532" y="2127462"/>
                    </a:lnTo>
                    <a:cubicBezTo>
                      <a:pt x="526891" y="2200988"/>
                      <a:pt x="465586" y="2257773"/>
                      <a:pt x="391843" y="2257778"/>
                    </a:cubicBezTo>
                    <a:lnTo>
                      <a:pt x="346123" y="2257778"/>
                    </a:lnTo>
                    <a:cubicBezTo>
                      <a:pt x="326641" y="2257778"/>
                      <a:pt x="310846" y="2241983"/>
                      <a:pt x="310846" y="2222500"/>
                    </a:cubicBezTo>
                    <a:lnTo>
                      <a:pt x="310846" y="903111"/>
                    </a:lnTo>
                    <a:lnTo>
                      <a:pt x="228438" y="1298787"/>
                    </a:lnTo>
                    <a:cubicBezTo>
                      <a:pt x="214801" y="1364221"/>
                      <a:pt x="157129" y="1411113"/>
                      <a:pt x="90289" y="1411111"/>
                    </a:cubicBezTo>
                    <a:lnTo>
                      <a:pt x="36666" y="1411111"/>
                    </a:lnTo>
                    <a:cubicBezTo>
                      <a:pt x="26055" y="1411101"/>
                      <a:pt x="16010" y="1406313"/>
                      <a:pt x="9319" y="1398076"/>
                    </a:cubicBezTo>
                    <a:cubicBezTo>
                      <a:pt x="2628" y="1389838"/>
                      <a:pt x="0" y="1379026"/>
                      <a:pt x="2166" y="1368637"/>
                    </a:cubicBezTo>
                    <a:lnTo>
                      <a:pt x="126555" y="771666"/>
                    </a:lnTo>
                    <a:cubicBezTo>
                      <a:pt x="151717" y="650960"/>
                      <a:pt x="258101" y="564456"/>
                      <a:pt x="381402" y="564444"/>
                    </a:cubicBezTo>
                    <a:lnTo>
                      <a:pt x="804734" y="564444"/>
                    </a:lnTo>
                    <a:cubicBezTo>
                      <a:pt x="928035" y="564456"/>
                      <a:pt x="1034419" y="650960"/>
                      <a:pt x="1059582" y="771666"/>
                    </a:cubicBezTo>
                    <a:lnTo>
                      <a:pt x="1183971" y="1368637"/>
                    </a:lnTo>
                    <a:cubicBezTo>
                      <a:pt x="1186139" y="1379038"/>
                      <a:pt x="1183502" y="1389863"/>
                      <a:pt x="1176795" y="1398103"/>
                    </a:cubicBezTo>
                    <a:cubicBezTo>
                      <a:pt x="1170087" y="1406344"/>
                      <a:pt x="1160024" y="1411122"/>
                      <a:pt x="1149398" y="1411111"/>
                    </a:cubicBezTo>
                    <a:lnTo>
                      <a:pt x="1095847" y="1411111"/>
                    </a:lnTo>
                    <a:cubicBezTo>
                      <a:pt x="1029007" y="1411113"/>
                      <a:pt x="971335" y="1364221"/>
                      <a:pt x="957698" y="1298787"/>
                    </a:cubicBezTo>
                    <a:lnTo>
                      <a:pt x="875291" y="903111"/>
                    </a:lnTo>
                    <a:lnTo>
                      <a:pt x="875291" y="2222500"/>
                    </a:lnTo>
                    <a:cubicBezTo>
                      <a:pt x="875291" y="2241983"/>
                      <a:pt x="859495" y="2257778"/>
                      <a:pt x="840013" y="2257778"/>
                    </a:cubicBezTo>
                    <a:lnTo>
                      <a:pt x="794293" y="2257778"/>
                    </a:lnTo>
                    <a:cubicBezTo>
                      <a:pt x="720550" y="2257773"/>
                      <a:pt x="659245" y="2200988"/>
                      <a:pt x="653605" y="2127462"/>
                    </a:cubicBezTo>
                    <a:lnTo>
                      <a:pt x="593068" y="1340556"/>
                    </a:lnTo>
                    <a:moveTo>
                      <a:pt x="2032402" y="211667"/>
                    </a:moveTo>
                    <a:cubicBezTo>
                      <a:pt x="2032402" y="94766"/>
                      <a:pt x="2127168" y="0"/>
                      <a:pt x="2244068" y="0"/>
                    </a:cubicBezTo>
                    <a:cubicBezTo>
                      <a:pt x="2360968" y="0"/>
                      <a:pt x="2455734" y="94766"/>
                      <a:pt x="2455734" y="211667"/>
                    </a:cubicBezTo>
                    <a:lnTo>
                      <a:pt x="2455734" y="282222"/>
                    </a:lnTo>
                    <a:cubicBezTo>
                      <a:pt x="2455734" y="399122"/>
                      <a:pt x="2360968" y="493889"/>
                      <a:pt x="2244068" y="493889"/>
                    </a:cubicBezTo>
                    <a:cubicBezTo>
                      <a:pt x="2127168" y="493889"/>
                      <a:pt x="2032402" y="399122"/>
                      <a:pt x="2032402" y="282222"/>
                    </a:cubicBezTo>
                    <a:lnTo>
                      <a:pt x="2032402" y="211667"/>
                    </a:lnTo>
                    <a:moveTo>
                      <a:pt x="2244068" y="1340556"/>
                    </a:moveTo>
                    <a:lnTo>
                      <a:pt x="2183532" y="2127462"/>
                    </a:lnTo>
                    <a:cubicBezTo>
                      <a:pt x="2177891" y="2200988"/>
                      <a:pt x="2116586" y="2257773"/>
                      <a:pt x="2042843" y="2257778"/>
                    </a:cubicBezTo>
                    <a:lnTo>
                      <a:pt x="1997123" y="2257778"/>
                    </a:lnTo>
                    <a:cubicBezTo>
                      <a:pt x="1977641" y="2257778"/>
                      <a:pt x="1961846" y="2241983"/>
                      <a:pt x="1961846" y="2222500"/>
                    </a:cubicBezTo>
                    <a:lnTo>
                      <a:pt x="1961846" y="903111"/>
                    </a:lnTo>
                    <a:lnTo>
                      <a:pt x="1879438" y="1298787"/>
                    </a:lnTo>
                    <a:cubicBezTo>
                      <a:pt x="1865801" y="1364221"/>
                      <a:pt x="1808129" y="1411113"/>
                      <a:pt x="1741289" y="1411111"/>
                    </a:cubicBezTo>
                    <a:lnTo>
                      <a:pt x="1687666" y="1411111"/>
                    </a:lnTo>
                    <a:cubicBezTo>
                      <a:pt x="1677055" y="1411101"/>
                      <a:pt x="1667010" y="1406313"/>
                      <a:pt x="1660319" y="1398076"/>
                    </a:cubicBezTo>
                    <a:cubicBezTo>
                      <a:pt x="1653628" y="1389838"/>
                      <a:pt x="1651000" y="1379026"/>
                      <a:pt x="1653166" y="1368637"/>
                    </a:cubicBezTo>
                    <a:lnTo>
                      <a:pt x="1777555" y="771666"/>
                    </a:lnTo>
                    <a:cubicBezTo>
                      <a:pt x="1802717" y="650960"/>
                      <a:pt x="1909101" y="564456"/>
                      <a:pt x="2032402" y="564444"/>
                    </a:cubicBezTo>
                    <a:lnTo>
                      <a:pt x="2455734" y="564444"/>
                    </a:lnTo>
                    <a:cubicBezTo>
                      <a:pt x="2579035" y="564456"/>
                      <a:pt x="2685419" y="650960"/>
                      <a:pt x="2710582" y="771666"/>
                    </a:cubicBezTo>
                    <a:lnTo>
                      <a:pt x="2834971" y="1368637"/>
                    </a:lnTo>
                    <a:cubicBezTo>
                      <a:pt x="2837139" y="1379038"/>
                      <a:pt x="2834502" y="1389863"/>
                      <a:pt x="2827795" y="1398103"/>
                    </a:cubicBezTo>
                    <a:cubicBezTo>
                      <a:pt x="2821087" y="1406344"/>
                      <a:pt x="2811024" y="1411122"/>
                      <a:pt x="2800398" y="1411111"/>
                    </a:cubicBezTo>
                    <a:lnTo>
                      <a:pt x="2746847" y="1411111"/>
                    </a:lnTo>
                    <a:cubicBezTo>
                      <a:pt x="2680007" y="1411113"/>
                      <a:pt x="2622335" y="1364221"/>
                      <a:pt x="2608698" y="1298787"/>
                    </a:cubicBezTo>
                    <a:lnTo>
                      <a:pt x="2526291" y="903111"/>
                    </a:lnTo>
                    <a:lnTo>
                      <a:pt x="2526291" y="2222500"/>
                    </a:lnTo>
                    <a:cubicBezTo>
                      <a:pt x="2526291" y="2241983"/>
                      <a:pt x="2510495" y="2257778"/>
                      <a:pt x="2491013" y="2257778"/>
                    </a:cubicBezTo>
                    <a:lnTo>
                      <a:pt x="2445293" y="2257778"/>
                    </a:lnTo>
                    <a:cubicBezTo>
                      <a:pt x="2371550" y="2257773"/>
                      <a:pt x="2310245" y="2200988"/>
                      <a:pt x="2304605" y="2127462"/>
                    </a:cubicBezTo>
                    <a:lnTo>
                      <a:pt x="2244068" y="1340556"/>
                    </a:lnTo>
                  </a:path>
                </a:pathLst>
              </a:custGeom>
              <a:solidFill>
                <a:srgbClr val="EDECED"/>
              </a:solidFill>
            </p:spPr>
          </p:sp>
        </p:grpSp>
      </p:grpSp>
      <p:grpSp>
        <p:nvGrpSpPr>
          <p:cNvPr id="39" name="Group 39"/>
          <p:cNvGrpSpPr/>
          <p:nvPr/>
        </p:nvGrpSpPr>
        <p:grpSpPr>
          <a:xfrm>
            <a:off x="1054413" y="6196044"/>
            <a:ext cx="6398275" cy="895647"/>
            <a:chOff x="0" y="0"/>
            <a:chExt cx="8531033" cy="1194195"/>
          </a:xfrm>
        </p:grpSpPr>
        <p:grpSp>
          <p:nvGrpSpPr>
            <p:cNvPr id="40" name="Group 40"/>
            <p:cNvGrpSpPr>
              <a:grpSpLocks noChangeAspect="1"/>
            </p:cNvGrpSpPr>
            <p:nvPr/>
          </p:nvGrpSpPr>
          <p:grpSpPr>
            <a:xfrm>
              <a:off x="0" y="0"/>
              <a:ext cx="8531033" cy="1194195"/>
              <a:chOff x="0" y="0"/>
              <a:chExt cx="16129000" cy="2257778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16351" y="0"/>
                <a:ext cx="7841228" cy="2257796"/>
              </a:xfrm>
              <a:custGeom>
                <a:avLst/>
                <a:gdLst/>
                <a:ahLst/>
                <a:cxnLst/>
                <a:rect l="l" t="t" r="r" b="b"/>
                <a:pathLst>
                  <a:path w="7841228" h="2257796">
                    <a:moveTo>
                      <a:pt x="618649" y="0"/>
                    </a:moveTo>
                    <a:cubicBezTo>
                      <a:pt x="501749" y="0"/>
                      <a:pt x="406982" y="94766"/>
                      <a:pt x="406982" y="211667"/>
                    </a:cubicBezTo>
                    <a:lnTo>
                      <a:pt x="406982" y="282222"/>
                    </a:lnTo>
                    <a:cubicBezTo>
                      <a:pt x="406982" y="399122"/>
                      <a:pt x="501749" y="493889"/>
                      <a:pt x="618649" y="493889"/>
                    </a:cubicBezTo>
                    <a:cubicBezTo>
                      <a:pt x="735549" y="493889"/>
                      <a:pt x="830316" y="399122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6"/>
                      <a:pt x="735549" y="0"/>
                      <a:pt x="618649" y="0"/>
                    </a:cubicBezTo>
                    <a:moveTo>
                      <a:pt x="406982" y="917222"/>
                    </a:moveTo>
                    <a:lnTo>
                      <a:pt x="232005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2"/>
                      <a:pt x="14190" y="1405168"/>
                      <a:pt x="7655" y="1395265"/>
                    </a:cubicBezTo>
                    <a:cubicBezTo>
                      <a:pt x="1120" y="1385363"/>
                      <a:pt x="0" y="1372839"/>
                      <a:pt x="4675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4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4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8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30316" y="917222"/>
                    </a:lnTo>
                    <a:lnTo>
                      <a:pt x="1028295" y="1577340"/>
                    </a:lnTo>
                    <a:cubicBezTo>
                      <a:pt x="1031508" y="1588025"/>
                      <a:pt x="1029477" y="1599601"/>
                      <a:pt x="1022818" y="1608554"/>
                    </a:cubicBezTo>
                    <a:cubicBezTo>
                      <a:pt x="1016159" y="1617507"/>
                      <a:pt x="1005656" y="1622782"/>
                      <a:pt x="994498" y="1622778"/>
                    </a:cubicBezTo>
                    <a:lnTo>
                      <a:pt x="896708" y="1622778"/>
                    </a:lnTo>
                    <a:lnTo>
                      <a:pt x="850424" y="2225181"/>
                    </a:lnTo>
                    <a:cubicBezTo>
                      <a:pt x="849021" y="2243583"/>
                      <a:pt x="833672" y="2257794"/>
                      <a:pt x="815217" y="2257778"/>
                    </a:cubicBezTo>
                    <a:lnTo>
                      <a:pt x="807315" y="2257778"/>
                    </a:lnTo>
                    <a:cubicBezTo>
                      <a:pt x="731482" y="2257796"/>
                      <a:pt x="669194" y="2197876"/>
                      <a:pt x="666274" y="2122100"/>
                    </a:cubicBezTo>
                    <a:lnTo>
                      <a:pt x="647153" y="1622778"/>
                    </a:lnTo>
                    <a:lnTo>
                      <a:pt x="590145" y="1622778"/>
                    </a:lnTo>
                    <a:lnTo>
                      <a:pt x="570953" y="2122100"/>
                    </a:lnTo>
                    <a:cubicBezTo>
                      <a:pt x="568034" y="2197876"/>
                      <a:pt x="505746" y="2257796"/>
                      <a:pt x="429913" y="2257778"/>
                    </a:cubicBezTo>
                    <a:lnTo>
                      <a:pt x="422011" y="2257778"/>
                    </a:lnTo>
                    <a:cubicBezTo>
                      <a:pt x="403555" y="2257794"/>
                      <a:pt x="388206" y="2243583"/>
                      <a:pt x="386803" y="2225181"/>
                    </a:cubicBezTo>
                    <a:lnTo>
                      <a:pt x="340519" y="1622778"/>
                    </a:lnTo>
                    <a:lnTo>
                      <a:pt x="242729" y="1622778"/>
                    </a:lnTo>
                    <a:cubicBezTo>
                      <a:pt x="231571" y="1622782"/>
                      <a:pt x="221069" y="1617507"/>
                      <a:pt x="214410" y="1608554"/>
                    </a:cubicBezTo>
                    <a:cubicBezTo>
                      <a:pt x="207750" y="1599601"/>
                      <a:pt x="205719" y="1588025"/>
                      <a:pt x="208933" y="1577340"/>
                    </a:cubicBezTo>
                    <a:lnTo>
                      <a:pt x="406982" y="917222"/>
                    </a:lnTo>
                    <a:moveTo>
                      <a:pt x="2269649" y="0"/>
                    </a:moveTo>
                    <a:cubicBezTo>
                      <a:pt x="2152749" y="0"/>
                      <a:pt x="2057982" y="94766"/>
                      <a:pt x="2057982" y="211667"/>
                    </a:cubicBezTo>
                    <a:lnTo>
                      <a:pt x="2057982" y="282222"/>
                    </a:lnTo>
                    <a:cubicBezTo>
                      <a:pt x="2057982" y="399122"/>
                      <a:pt x="2152749" y="493889"/>
                      <a:pt x="2269649" y="493889"/>
                    </a:cubicBezTo>
                    <a:cubicBezTo>
                      <a:pt x="2386549" y="493889"/>
                      <a:pt x="2481316" y="399122"/>
                      <a:pt x="2481316" y="282222"/>
                    </a:cubicBezTo>
                    <a:lnTo>
                      <a:pt x="2481316" y="211667"/>
                    </a:lnTo>
                    <a:cubicBezTo>
                      <a:pt x="2481316" y="94766"/>
                      <a:pt x="2386549" y="0"/>
                      <a:pt x="2269649" y="0"/>
                    </a:cubicBezTo>
                    <a:moveTo>
                      <a:pt x="2057982" y="917222"/>
                    </a:moveTo>
                    <a:lnTo>
                      <a:pt x="1883005" y="1325598"/>
                    </a:lnTo>
                    <a:cubicBezTo>
                      <a:pt x="1860748" y="1377518"/>
                      <a:pt x="1809672" y="1411161"/>
                      <a:pt x="1753182" y="1411111"/>
                    </a:cubicBezTo>
                    <a:lnTo>
                      <a:pt x="1688130" y="1411111"/>
                    </a:lnTo>
                    <a:cubicBezTo>
                      <a:pt x="1676266" y="1411122"/>
                      <a:pt x="1665190" y="1405168"/>
                      <a:pt x="1658655" y="1395265"/>
                    </a:cubicBezTo>
                    <a:cubicBezTo>
                      <a:pt x="1652120" y="1385363"/>
                      <a:pt x="1651000" y="1372839"/>
                      <a:pt x="1655675" y="1361934"/>
                    </a:cubicBezTo>
                    <a:lnTo>
                      <a:pt x="1846316" y="917222"/>
                    </a:lnTo>
                    <a:lnTo>
                      <a:pt x="1916448" y="741821"/>
                    </a:lnTo>
                    <a:cubicBezTo>
                      <a:pt x="1959318" y="634683"/>
                      <a:pt x="2063095" y="564437"/>
                      <a:pt x="2178491" y="564444"/>
                    </a:cubicBezTo>
                    <a:lnTo>
                      <a:pt x="2360807" y="564444"/>
                    </a:lnTo>
                    <a:cubicBezTo>
                      <a:pt x="2476203" y="564437"/>
                      <a:pt x="2579980" y="634683"/>
                      <a:pt x="2622850" y="741821"/>
                    </a:cubicBezTo>
                    <a:lnTo>
                      <a:pt x="2692982" y="917222"/>
                    </a:lnTo>
                    <a:lnTo>
                      <a:pt x="2883553" y="1361934"/>
                    </a:lnTo>
                    <a:cubicBezTo>
                      <a:pt x="2888228" y="1372839"/>
                      <a:pt x="2887108" y="1385363"/>
                      <a:pt x="2880572" y="1395265"/>
                    </a:cubicBezTo>
                    <a:cubicBezTo>
                      <a:pt x="2874037" y="1405168"/>
                      <a:pt x="2862962" y="1411122"/>
                      <a:pt x="2851097" y="1411111"/>
                    </a:cubicBezTo>
                    <a:lnTo>
                      <a:pt x="2786045" y="1411111"/>
                    </a:lnTo>
                    <a:cubicBezTo>
                      <a:pt x="2729607" y="1411105"/>
                      <a:pt x="2678601" y="1377471"/>
                      <a:pt x="2656364" y="1325598"/>
                    </a:cubicBezTo>
                    <a:lnTo>
                      <a:pt x="2481316" y="917222"/>
                    </a:lnTo>
                    <a:lnTo>
                      <a:pt x="2679295" y="1577340"/>
                    </a:lnTo>
                    <a:cubicBezTo>
                      <a:pt x="2682508" y="1588025"/>
                      <a:pt x="2680477" y="1599601"/>
                      <a:pt x="2673818" y="1608554"/>
                    </a:cubicBezTo>
                    <a:cubicBezTo>
                      <a:pt x="2667159" y="1617507"/>
                      <a:pt x="2656657" y="1622782"/>
                      <a:pt x="2645499" y="1622778"/>
                    </a:cubicBezTo>
                    <a:lnTo>
                      <a:pt x="2547708" y="1622778"/>
                    </a:lnTo>
                    <a:lnTo>
                      <a:pt x="2501424" y="2225181"/>
                    </a:lnTo>
                    <a:cubicBezTo>
                      <a:pt x="2500021" y="2243583"/>
                      <a:pt x="2484672" y="2257794"/>
                      <a:pt x="2466217" y="2257778"/>
                    </a:cubicBezTo>
                    <a:lnTo>
                      <a:pt x="2458315" y="2257778"/>
                    </a:lnTo>
                    <a:cubicBezTo>
                      <a:pt x="2382482" y="2257796"/>
                      <a:pt x="2320194" y="2197876"/>
                      <a:pt x="2317274" y="2122100"/>
                    </a:cubicBezTo>
                    <a:lnTo>
                      <a:pt x="2298153" y="1622778"/>
                    </a:lnTo>
                    <a:lnTo>
                      <a:pt x="2241145" y="1622778"/>
                    </a:lnTo>
                    <a:lnTo>
                      <a:pt x="2221953" y="2122100"/>
                    </a:lnTo>
                    <a:cubicBezTo>
                      <a:pt x="2219034" y="2197876"/>
                      <a:pt x="2156746" y="2257796"/>
                      <a:pt x="2080913" y="2257778"/>
                    </a:cubicBezTo>
                    <a:lnTo>
                      <a:pt x="2073011" y="2257778"/>
                    </a:lnTo>
                    <a:cubicBezTo>
                      <a:pt x="2054555" y="2257794"/>
                      <a:pt x="2039206" y="2243583"/>
                      <a:pt x="2037803" y="2225181"/>
                    </a:cubicBezTo>
                    <a:lnTo>
                      <a:pt x="1991519" y="1622778"/>
                    </a:lnTo>
                    <a:lnTo>
                      <a:pt x="1893729" y="1622778"/>
                    </a:lnTo>
                    <a:cubicBezTo>
                      <a:pt x="1882571" y="1622782"/>
                      <a:pt x="1872069" y="1617507"/>
                      <a:pt x="1865410" y="1608554"/>
                    </a:cubicBezTo>
                    <a:cubicBezTo>
                      <a:pt x="1858750" y="1599601"/>
                      <a:pt x="1856719" y="1588025"/>
                      <a:pt x="1859933" y="1577340"/>
                    </a:cubicBezTo>
                    <a:lnTo>
                      <a:pt x="2057982" y="917222"/>
                    </a:lnTo>
                    <a:moveTo>
                      <a:pt x="3920649" y="0"/>
                    </a:moveTo>
                    <a:cubicBezTo>
                      <a:pt x="3803749" y="0"/>
                      <a:pt x="3708982" y="94766"/>
                      <a:pt x="3708982" y="211667"/>
                    </a:cubicBezTo>
                    <a:lnTo>
                      <a:pt x="3708982" y="282222"/>
                    </a:lnTo>
                    <a:cubicBezTo>
                      <a:pt x="3708982" y="399122"/>
                      <a:pt x="3803749" y="493889"/>
                      <a:pt x="3920649" y="493889"/>
                    </a:cubicBezTo>
                    <a:cubicBezTo>
                      <a:pt x="4037549" y="493889"/>
                      <a:pt x="4132316" y="399122"/>
                      <a:pt x="4132316" y="282222"/>
                    </a:cubicBezTo>
                    <a:lnTo>
                      <a:pt x="4132316" y="211667"/>
                    </a:lnTo>
                    <a:cubicBezTo>
                      <a:pt x="4132316" y="94766"/>
                      <a:pt x="4037549" y="0"/>
                      <a:pt x="3920649" y="0"/>
                    </a:cubicBezTo>
                    <a:moveTo>
                      <a:pt x="3708982" y="917222"/>
                    </a:moveTo>
                    <a:lnTo>
                      <a:pt x="3534004" y="1325598"/>
                    </a:lnTo>
                    <a:cubicBezTo>
                      <a:pt x="3511748" y="1377518"/>
                      <a:pt x="3460672" y="1411161"/>
                      <a:pt x="3404182" y="1411111"/>
                    </a:cubicBezTo>
                    <a:lnTo>
                      <a:pt x="3339130" y="1411111"/>
                    </a:lnTo>
                    <a:cubicBezTo>
                      <a:pt x="3327265" y="1411122"/>
                      <a:pt x="3316191" y="1405168"/>
                      <a:pt x="3309655" y="1395265"/>
                    </a:cubicBezTo>
                    <a:cubicBezTo>
                      <a:pt x="3303120" y="1385363"/>
                      <a:pt x="3302000" y="1372839"/>
                      <a:pt x="3306674" y="1361934"/>
                    </a:cubicBezTo>
                    <a:lnTo>
                      <a:pt x="3497316" y="917222"/>
                    </a:lnTo>
                    <a:lnTo>
                      <a:pt x="3567448" y="741821"/>
                    </a:lnTo>
                    <a:cubicBezTo>
                      <a:pt x="3610318" y="634683"/>
                      <a:pt x="3714095" y="564437"/>
                      <a:pt x="3829491" y="564444"/>
                    </a:cubicBezTo>
                    <a:lnTo>
                      <a:pt x="4011807" y="564444"/>
                    </a:lnTo>
                    <a:cubicBezTo>
                      <a:pt x="4127203" y="564437"/>
                      <a:pt x="4230980" y="634683"/>
                      <a:pt x="4273850" y="741821"/>
                    </a:cubicBezTo>
                    <a:lnTo>
                      <a:pt x="4343982" y="917222"/>
                    </a:lnTo>
                    <a:lnTo>
                      <a:pt x="4534553" y="1361934"/>
                    </a:lnTo>
                    <a:cubicBezTo>
                      <a:pt x="4539228" y="1372839"/>
                      <a:pt x="4538107" y="1385363"/>
                      <a:pt x="4531572" y="1395265"/>
                    </a:cubicBezTo>
                    <a:cubicBezTo>
                      <a:pt x="4525037" y="1405168"/>
                      <a:pt x="4513962" y="1411122"/>
                      <a:pt x="4502097" y="1411111"/>
                    </a:cubicBezTo>
                    <a:lnTo>
                      <a:pt x="4437045" y="1411111"/>
                    </a:lnTo>
                    <a:cubicBezTo>
                      <a:pt x="4380607" y="1411105"/>
                      <a:pt x="4329601" y="1377471"/>
                      <a:pt x="4307364" y="1325598"/>
                    </a:cubicBezTo>
                    <a:lnTo>
                      <a:pt x="4132316" y="917222"/>
                    </a:lnTo>
                    <a:lnTo>
                      <a:pt x="4330295" y="1577340"/>
                    </a:lnTo>
                    <a:cubicBezTo>
                      <a:pt x="4333508" y="1588025"/>
                      <a:pt x="4331477" y="1599601"/>
                      <a:pt x="4324818" y="1608554"/>
                    </a:cubicBezTo>
                    <a:cubicBezTo>
                      <a:pt x="4318159" y="1617507"/>
                      <a:pt x="4307656" y="1622782"/>
                      <a:pt x="4296499" y="1622778"/>
                    </a:cubicBezTo>
                    <a:lnTo>
                      <a:pt x="4198708" y="1622778"/>
                    </a:lnTo>
                    <a:lnTo>
                      <a:pt x="4152424" y="2225181"/>
                    </a:lnTo>
                    <a:cubicBezTo>
                      <a:pt x="4151021" y="2243583"/>
                      <a:pt x="4135672" y="2257794"/>
                      <a:pt x="4117217" y="2257778"/>
                    </a:cubicBezTo>
                    <a:lnTo>
                      <a:pt x="4109315" y="2257778"/>
                    </a:lnTo>
                    <a:cubicBezTo>
                      <a:pt x="4033482" y="2257796"/>
                      <a:pt x="3971194" y="2197876"/>
                      <a:pt x="3968274" y="2122100"/>
                    </a:cubicBezTo>
                    <a:lnTo>
                      <a:pt x="3949153" y="1622778"/>
                    </a:lnTo>
                    <a:lnTo>
                      <a:pt x="3892145" y="1622778"/>
                    </a:lnTo>
                    <a:lnTo>
                      <a:pt x="3872953" y="2122100"/>
                    </a:lnTo>
                    <a:cubicBezTo>
                      <a:pt x="3870034" y="2197876"/>
                      <a:pt x="3807746" y="2257796"/>
                      <a:pt x="3731913" y="2257778"/>
                    </a:cubicBezTo>
                    <a:lnTo>
                      <a:pt x="3724011" y="2257778"/>
                    </a:lnTo>
                    <a:cubicBezTo>
                      <a:pt x="3705555" y="2257794"/>
                      <a:pt x="3690206" y="2243583"/>
                      <a:pt x="3688803" y="2225181"/>
                    </a:cubicBezTo>
                    <a:lnTo>
                      <a:pt x="3642519" y="1622778"/>
                    </a:lnTo>
                    <a:lnTo>
                      <a:pt x="3544729" y="1622778"/>
                    </a:lnTo>
                    <a:cubicBezTo>
                      <a:pt x="3533571" y="1622782"/>
                      <a:pt x="3523069" y="1617507"/>
                      <a:pt x="3516410" y="1608554"/>
                    </a:cubicBezTo>
                    <a:cubicBezTo>
                      <a:pt x="3509750" y="1599601"/>
                      <a:pt x="3507720" y="1588025"/>
                      <a:pt x="3510933" y="1577340"/>
                    </a:cubicBezTo>
                    <a:lnTo>
                      <a:pt x="3708982" y="917222"/>
                    </a:lnTo>
                    <a:moveTo>
                      <a:pt x="5571649" y="0"/>
                    </a:moveTo>
                    <a:cubicBezTo>
                      <a:pt x="5454749" y="0"/>
                      <a:pt x="5359982" y="94766"/>
                      <a:pt x="5359982" y="211667"/>
                    </a:cubicBezTo>
                    <a:lnTo>
                      <a:pt x="5359982" y="282222"/>
                    </a:lnTo>
                    <a:cubicBezTo>
                      <a:pt x="5359982" y="399122"/>
                      <a:pt x="5454749" y="493889"/>
                      <a:pt x="5571649" y="493889"/>
                    </a:cubicBezTo>
                    <a:cubicBezTo>
                      <a:pt x="5688549" y="493889"/>
                      <a:pt x="5783316" y="399122"/>
                      <a:pt x="5783316" y="282222"/>
                    </a:cubicBezTo>
                    <a:lnTo>
                      <a:pt x="5783316" y="211667"/>
                    </a:lnTo>
                    <a:cubicBezTo>
                      <a:pt x="5783316" y="94766"/>
                      <a:pt x="5688549" y="0"/>
                      <a:pt x="5571649" y="0"/>
                    </a:cubicBezTo>
                    <a:moveTo>
                      <a:pt x="5359982" y="917222"/>
                    </a:moveTo>
                    <a:lnTo>
                      <a:pt x="5185004" y="1325598"/>
                    </a:lnTo>
                    <a:cubicBezTo>
                      <a:pt x="5162748" y="1377518"/>
                      <a:pt x="5111672" y="1411161"/>
                      <a:pt x="5055182" y="1411111"/>
                    </a:cubicBezTo>
                    <a:lnTo>
                      <a:pt x="4990130" y="1411111"/>
                    </a:lnTo>
                    <a:cubicBezTo>
                      <a:pt x="4978265" y="1411122"/>
                      <a:pt x="4967191" y="1405168"/>
                      <a:pt x="4960655" y="1395265"/>
                    </a:cubicBezTo>
                    <a:cubicBezTo>
                      <a:pt x="4954120" y="1385363"/>
                      <a:pt x="4953000" y="1372839"/>
                      <a:pt x="4957674" y="1361934"/>
                    </a:cubicBezTo>
                    <a:lnTo>
                      <a:pt x="5148316" y="917222"/>
                    </a:lnTo>
                    <a:lnTo>
                      <a:pt x="5218448" y="741821"/>
                    </a:lnTo>
                    <a:cubicBezTo>
                      <a:pt x="5261318" y="634683"/>
                      <a:pt x="5365095" y="564437"/>
                      <a:pt x="5480491" y="564444"/>
                    </a:cubicBezTo>
                    <a:lnTo>
                      <a:pt x="5662807" y="564444"/>
                    </a:lnTo>
                    <a:cubicBezTo>
                      <a:pt x="5778203" y="564437"/>
                      <a:pt x="5881980" y="634683"/>
                      <a:pt x="5924850" y="741821"/>
                    </a:cubicBezTo>
                    <a:lnTo>
                      <a:pt x="5994982" y="917222"/>
                    </a:lnTo>
                    <a:lnTo>
                      <a:pt x="6185553" y="1361934"/>
                    </a:lnTo>
                    <a:cubicBezTo>
                      <a:pt x="6190228" y="1372839"/>
                      <a:pt x="6189107" y="1385363"/>
                      <a:pt x="6182572" y="1395265"/>
                    </a:cubicBezTo>
                    <a:cubicBezTo>
                      <a:pt x="6176037" y="1405168"/>
                      <a:pt x="6164962" y="1411122"/>
                      <a:pt x="6153097" y="1411111"/>
                    </a:cubicBezTo>
                    <a:lnTo>
                      <a:pt x="6088045" y="1411111"/>
                    </a:lnTo>
                    <a:cubicBezTo>
                      <a:pt x="6031607" y="1411105"/>
                      <a:pt x="5980601" y="1377471"/>
                      <a:pt x="5958364" y="1325598"/>
                    </a:cubicBezTo>
                    <a:lnTo>
                      <a:pt x="5783316" y="917222"/>
                    </a:lnTo>
                    <a:lnTo>
                      <a:pt x="5981295" y="1577340"/>
                    </a:lnTo>
                    <a:cubicBezTo>
                      <a:pt x="5984508" y="1588025"/>
                      <a:pt x="5982477" y="1599601"/>
                      <a:pt x="5975818" y="1608554"/>
                    </a:cubicBezTo>
                    <a:cubicBezTo>
                      <a:pt x="5969159" y="1617507"/>
                      <a:pt x="5958656" y="1622782"/>
                      <a:pt x="5947499" y="1622778"/>
                    </a:cubicBezTo>
                    <a:lnTo>
                      <a:pt x="5849708" y="1622778"/>
                    </a:lnTo>
                    <a:lnTo>
                      <a:pt x="5803424" y="2225181"/>
                    </a:lnTo>
                    <a:cubicBezTo>
                      <a:pt x="5802021" y="2243583"/>
                      <a:pt x="5786672" y="2257794"/>
                      <a:pt x="5768217" y="2257778"/>
                    </a:cubicBezTo>
                    <a:lnTo>
                      <a:pt x="5760315" y="2257778"/>
                    </a:lnTo>
                    <a:cubicBezTo>
                      <a:pt x="5684482" y="2257796"/>
                      <a:pt x="5622194" y="2197876"/>
                      <a:pt x="5619274" y="2122100"/>
                    </a:cubicBezTo>
                    <a:lnTo>
                      <a:pt x="5600153" y="1622778"/>
                    </a:lnTo>
                    <a:lnTo>
                      <a:pt x="5543145" y="1622778"/>
                    </a:lnTo>
                    <a:lnTo>
                      <a:pt x="5523953" y="2122100"/>
                    </a:lnTo>
                    <a:cubicBezTo>
                      <a:pt x="5521034" y="2197876"/>
                      <a:pt x="5458746" y="2257796"/>
                      <a:pt x="5382913" y="2257778"/>
                    </a:cubicBezTo>
                    <a:lnTo>
                      <a:pt x="5375011" y="2257778"/>
                    </a:lnTo>
                    <a:cubicBezTo>
                      <a:pt x="5356555" y="2257794"/>
                      <a:pt x="5341206" y="2243583"/>
                      <a:pt x="5339803" y="2225181"/>
                    </a:cubicBezTo>
                    <a:lnTo>
                      <a:pt x="5293519" y="1622778"/>
                    </a:lnTo>
                    <a:lnTo>
                      <a:pt x="5195729" y="1622778"/>
                    </a:lnTo>
                    <a:cubicBezTo>
                      <a:pt x="5184571" y="1622782"/>
                      <a:pt x="5174069" y="1617507"/>
                      <a:pt x="5167410" y="1608554"/>
                    </a:cubicBezTo>
                    <a:cubicBezTo>
                      <a:pt x="5160750" y="1599601"/>
                      <a:pt x="5158720" y="1588025"/>
                      <a:pt x="5161933" y="1577340"/>
                    </a:cubicBezTo>
                    <a:lnTo>
                      <a:pt x="5359982" y="917222"/>
                    </a:lnTo>
                    <a:moveTo>
                      <a:pt x="7222649" y="0"/>
                    </a:moveTo>
                    <a:cubicBezTo>
                      <a:pt x="7105748" y="0"/>
                      <a:pt x="7010982" y="94766"/>
                      <a:pt x="7010982" y="211667"/>
                    </a:cubicBezTo>
                    <a:lnTo>
                      <a:pt x="7010982" y="282222"/>
                    </a:lnTo>
                    <a:cubicBezTo>
                      <a:pt x="7010982" y="399122"/>
                      <a:pt x="7105748" y="493889"/>
                      <a:pt x="7222649" y="493889"/>
                    </a:cubicBezTo>
                    <a:cubicBezTo>
                      <a:pt x="7339550" y="493889"/>
                      <a:pt x="7434316" y="399122"/>
                      <a:pt x="7434316" y="282222"/>
                    </a:cubicBezTo>
                    <a:lnTo>
                      <a:pt x="7434316" y="211667"/>
                    </a:lnTo>
                    <a:cubicBezTo>
                      <a:pt x="7434316" y="94766"/>
                      <a:pt x="7339550" y="0"/>
                      <a:pt x="7222649" y="0"/>
                    </a:cubicBezTo>
                    <a:moveTo>
                      <a:pt x="7010982" y="917222"/>
                    </a:moveTo>
                    <a:lnTo>
                      <a:pt x="6836004" y="1325598"/>
                    </a:lnTo>
                    <a:cubicBezTo>
                      <a:pt x="6813748" y="1377518"/>
                      <a:pt x="6762672" y="1411161"/>
                      <a:pt x="6706182" y="1411111"/>
                    </a:cubicBezTo>
                    <a:lnTo>
                      <a:pt x="6641130" y="1411111"/>
                    </a:lnTo>
                    <a:cubicBezTo>
                      <a:pt x="6629266" y="1411122"/>
                      <a:pt x="6618191" y="1405168"/>
                      <a:pt x="6611655" y="1395265"/>
                    </a:cubicBezTo>
                    <a:cubicBezTo>
                      <a:pt x="6605120" y="1385363"/>
                      <a:pt x="6604000" y="1372839"/>
                      <a:pt x="6608675" y="1361934"/>
                    </a:cubicBezTo>
                    <a:lnTo>
                      <a:pt x="6799316" y="917222"/>
                    </a:lnTo>
                    <a:lnTo>
                      <a:pt x="6869448" y="741821"/>
                    </a:lnTo>
                    <a:cubicBezTo>
                      <a:pt x="6912318" y="634683"/>
                      <a:pt x="7016094" y="564437"/>
                      <a:pt x="7131491" y="564444"/>
                    </a:cubicBezTo>
                    <a:lnTo>
                      <a:pt x="7313807" y="564444"/>
                    </a:lnTo>
                    <a:cubicBezTo>
                      <a:pt x="7429204" y="564437"/>
                      <a:pt x="7532980" y="634683"/>
                      <a:pt x="7575850" y="741821"/>
                    </a:cubicBezTo>
                    <a:lnTo>
                      <a:pt x="7645982" y="917222"/>
                    </a:lnTo>
                    <a:lnTo>
                      <a:pt x="7836553" y="1361934"/>
                    </a:lnTo>
                    <a:cubicBezTo>
                      <a:pt x="7841228" y="1372839"/>
                      <a:pt x="7840107" y="1385363"/>
                      <a:pt x="7833572" y="1395265"/>
                    </a:cubicBezTo>
                    <a:cubicBezTo>
                      <a:pt x="7827037" y="1405168"/>
                      <a:pt x="7815962" y="1411122"/>
                      <a:pt x="7804097" y="1411111"/>
                    </a:cubicBezTo>
                    <a:lnTo>
                      <a:pt x="7739045" y="1411111"/>
                    </a:lnTo>
                    <a:cubicBezTo>
                      <a:pt x="7682607" y="1411105"/>
                      <a:pt x="7631601" y="1377471"/>
                      <a:pt x="7609364" y="1325598"/>
                    </a:cubicBezTo>
                    <a:lnTo>
                      <a:pt x="7434316" y="917222"/>
                    </a:lnTo>
                    <a:lnTo>
                      <a:pt x="7632295" y="1577340"/>
                    </a:lnTo>
                    <a:cubicBezTo>
                      <a:pt x="7635508" y="1588025"/>
                      <a:pt x="7633477" y="1599601"/>
                      <a:pt x="7626818" y="1608554"/>
                    </a:cubicBezTo>
                    <a:cubicBezTo>
                      <a:pt x="7620159" y="1617507"/>
                      <a:pt x="7609656" y="1622782"/>
                      <a:pt x="7598498" y="1622778"/>
                    </a:cubicBezTo>
                    <a:lnTo>
                      <a:pt x="7500709" y="1622778"/>
                    </a:lnTo>
                    <a:lnTo>
                      <a:pt x="7454424" y="2225181"/>
                    </a:lnTo>
                    <a:cubicBezTo>
                      <a:pt x="7453022" y="2243583"/>
                      <a:pt x="7437672" y="2257794"/>
                      <a:pt x="7419217" y="2257778"/>
                    </a:cubicBezTo>
                    <a:lnTo>
                      <a:pt x="7411314" y="2257778"/>
                    </a:lnTo>
                    <a:cubicBezTo>
                      <a:pt x="7335482" y="2257796"/>
                      <a:pt x="7273193" y="2197876"/>
                      <a:pt x="7270274" y="2122100"/>
                    </a:cubicBezTo>
                    <a:lnTo>
                      <a:pt x="7251153" y="1622778"/>
                    </a:lnTo>
                    <a:lnTo>
                      <a:pt x="7194145" y="1622778"/>
                    </a:lnTo>
                    <a:lnTo>
                      <a:pt x="7174953" y="2122100"/>
                    </a:lnTo>
                    <a:cubicBezTo>
                      <a:pt x="7172034" y="2197876"/>
                      <a:pt x="7109746" y="2257796"/>
                      <a:pt x="7033913" y="2257778"/>
                    </a:cubicBezTo>
                    <a:lnTo>
                      <a:pt x="7026011" y="2257778"/>
                    </a:lnTo>
                    <a:cubicBezTo>
                      <a:pt x="7007555" y="2257794"/>
                      <a:pt x="6992206" y="2243583"/>
                      <a:pt x="6990803" y="2225181"/>
                    </a:cubicBezTo>
                    <a:lnTo>
                      <a:pt x="6944519" y="1622778"/>
                    </a:lnTo>
                    <a:lnTo>
                      <a:pt x="6846729" y="1622778"/>
                    </a:lnTo>
                    <a:cubicBezTo>
                      <a:pt x="6835571" y="1622782"/>
                      <a:pt x="6825069" y="1617507"/>
                      <a:pt x="6818409" y="1608554"/>
                    </a:cubicBezTo>
                    <a:cubicBezTo>
                      <a:pt x="6811750" y="1599601"/>
                      <a:pt x="6809719" y="1588025"/>
                      <a:pt x="6812933" y="1577340"/>
                    </a:cubicBezTo>
                    <a:lnTo>
                      <a:pt x="7010982" y="917222"/>
                    </a:lnTo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8271351" y="0"/>
                <a:ext cx="7841227" cy="2257796"/>
              </a:xfrm>
              <a:custGeom>
                <a:avLst/>
                <a:gdLst/>
                <a:ahLst/>
                <a:cxnLst/>
                <a:rect l="l" t="t" r="r" b="b"/>
                <a:pathLst>
                  <a:path w="7841227" h="2257796">
                    <a:moveTo>
                      <a:pt x="618649" y="0"/>
                    </a:moveTo>
                    <a:cubicBezTo>
                      <a:pt x="501748" y="0"/>
                      <a:pt x="406982" y="94766"/>
                      <a:pt x="406982" y="211667"/>
                    </a:cubicBezTo>
                    <a:lnTo>
                      <a:pt x="406982" y="282222"/>
                    </a:lnTo>
                    <a:cubicBezTo>
                      <a:pt x="406982" y="399122"/>
                      <a:pt x="501748" y="493889"/>
                      <a:pt x="618649" y="493889"/>
                    </a:cubicBezTo>
                    <a:cubicBezTo>
                      <a:pt x="735550" y="493889"/>
                      <a:pt x="830316" y="399122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6"/>
                      <a:pt x="735550" y="0"/>
                      <a:pt x="618649" y="0"/>
                    </a:cubicBezTo>
                    <a:moveTo>
                      <a:pt x="406982" y="917222"/>
                    </a:moveTo>
                    <a:lnTo>
                      <a:pt x="232004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2"/>
                      <a:pt x="14191" y="1405168"/>
                      <a:pt x="7655" y="1395265"/>
                    </a:cubicBezTo>
                    <a:cubicBezTo>
                      <a:pt x="1120" y="1385363"/>
                      <a:pt x="0" y="1372839"/>
                      <a:pt x="4675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4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4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7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30316" y="917222"/>
                    </a:lnTo>
                    <a:lnTo>
                      <a:pt x="1028295" y="1577340"/>
                    </a:lnTo>
                    <a:cubicBezTo>
                      <a:pt x="1031508" y="1588025"/>
                      <a:pt x="1029477" y="1599601"/>
                      <a:pt x="1022818" y="1608554"/>
                    </a:cubicBezTo>
                    <a:cubicBezTo>
                      <a:pt x="1016159" y="1617507"/>
                      <a:pt x="1005656" y="1622782"/>
                      <a:pt x="994498" y="1622778"/>
                    </a:cubicBezTo>
                    <a:lnTo>
                      <a:pt x="896709" y="1622778"/>
                    </a:lnTo>
                    <a:lnTo>
                      <a:pt x="850424" y="2225181"/>
                    </a:lnTo>
                    <a:cubicBezTo>
                      <a:pt x="849022" y="2243583"/>
                      <a:pt x="833672" y="2257794"/>
                      <a:pt x="815217" y="2257778"/>
                    </a:cubicBezTo>
                    <a:lnTo>
                      <a:pt x="807314" y="2257778"/>
                    </a:lnTo>
                    <a:cubicBezTo>
                      <a:pt x="731482" y="2257796"/>
                      <a:pt x="669193" y="2197876"/>
                      <a:pt x="666274" y="2122100"/>
                    </a:cubicBezTo>
                    <a:lnTo>
                      <a:pt x="647153" y="1622778"/>
                    </a:lnTo>
                    <a:lnTo>
                      <a:pt x="590145" y="1622778"/>
                    </a:lnTo>
                    <a:lnTo>
                      <a:pt x="570953" y="2122100"/>
                    </a:lnTo>
                    <a:cubicBezTo>
                      <a:pt x="568034" y="2197876"/>
                      <a:pt x="505746" y="2257796"/>
                      <a:pt x="429913" y="2257778"/>
                    </a:cubicBezTo>
                    <a:lnTo>
                      <a:pt x="422011" y="2257778"/>
                    </a:lnTo>
                    <a:cubicBezTo>
                      <a:pt x="403555" y="2257794"/>
                      <a:pt x="388206" y="2243583"/>
                      <a:pt x="386803" y="2225181"/>
                    </a:cubicBezTo>
                    <a:lnTo>
                      <a:pt x="340519" y="1622778"/>
                    </a:lnTo>
                    <a:lnTo>
                      <a:pt x="242729" y="1622778"/>
                    </a:lnTo>
                    <a:cubicBezTo>
                      <a:pt x="231571" y="1622782"/>
                      <a:pt x="221069" y="1617507"/>
                      <a:pt x="214409" y="1608554"/>
                    </a:cubicBezTo>
                    <a:cubicBezTo>
                      <a:pt x="207750" y="1599601"/>
                      <a:pt x="205719" y="1588025"/>
                      <a:pt x="208933" y="1577340"/>
                    </a:cubicBezTo>
                    <a:lnTo>
                      <a:pt x="406982" y="917222"/>
                    </a:lnTo>
                    <a:moveTo>
                      <a:pt x="2269649" y="0"/>
                    </a:moveTo>
                    <a:cubicBezTo>
                      <a:pt x="2152748" y="0"/>
                      <a:pt x="2057982" y="94766"/>
                      <a:pt x="2057982" y="211667"/>
                    </a:cubicBezTo>
                    <a:lnTo>
                      <a:pt x="2057982" y="282222"/>
                    </a:lnTo>
                    <a:cubicBezTo>
                      <a:pt x="2057982" y="399122"/>
                      <a:pt x="2152748" y="493889"/>
                      <a:pt x="2269649" y="493889"/>
                    </a:cubicBezTo>
                    <a:cubicBezTo>
                      <a:pt x="2386550" y="493889"/>
                      <a:pt x="2481316" y="399122"/>
                      <a:pt x="2481316" y="282222"/>
                    </a:cubicBezTo>
                    <a:lnTo>
                      <a:pt x="2481316" y="211667"/>
                    </a:lnTo>
                    <a:cubicBezTo>
                      <a:pt x="2481316" y="94766"/>
                      <a:pt x="2386550" y="0"/>
                      <a:pt x="2269649" y="0"/>
                    </a:cubicBezTo>
                    <a:moveTo>
                      <a:pt x="2057982" y="917222"/>
                    </a:moveTo>
                    <a:lnTo>
                      <a:pt x="1883004" y="1325598"/>
                    </a:lnTo>
                    <a:cubicBezTo>
                      <a:pt x="1860748" y="1377518"/>
                      <a:pt x="1809672" y="1411161"/>
                      <a:pt x="1753182" y="1411111"/>
                    </a:cubicBezTo>
                    <a:lnTo>
                      <a:pt x="1688130" y="1411111"/>
                    </a:lnTo>
                    <a:cubicBezTo>
                      <a:pt x="1676266" y="1411122"/>
                      <a:pt x="1665191" y="1405168"/>
                      <a:pt x="1658655" y="1395265"/>
                    </a:cubicBezTo>
                    <a:cubicBezTo>
                      <a:pt x="1652120" y="1385363"/>
                      <a:pt x="1651000" y="1372839"/>
                      <a:pt x="1655675" y="1361934"/>
                    </a:cubicBezTo>
                    <a:lnTo>
                      <a:pt x="1846316" y="917222"/>
                    </a:lnTo>
                    <a:lnTo>
                      <a:pt x="1916448" y="741821"/>
                    </a:lnTo>
                    <a:cubicBezTo>
                      <a:pt x="1959318" y="634683"/>
                      <a:pt x="2063094" y="564437"/>
                      <a:pt x="2178491" y="564444"/>
                    </a:cubicBezTo>
                    <a:lnTo>
                      <a:pt x="2360807" y="564444"/>
                    </a:lnTo>
                    <a:cubicBezTo>
                      <a:pt x="2476204" y="564437"/>
                      <a:pt x="2579980" y="634683"/>
                      <a:pt x="2622850" y="741821"/>
                    </a:cubicBezTo>
                    <a:lnTo>
                      <a:pt x="2692982" y="917222"/>
                    </a:lnTo>
                    <a:lnTo>
                      <a:pt x="2883553" y="1361934"/>
                    </a:lnTo>
                    <a:cubicBezTo>
                      <a:pt x="2888228" y="1372839"/>
                      <a:pt x="2887107" y="1385363"/>
                      <a:pt x="2880572" y="1395265"/>
                    </a:cubicBezTo>
                    <a:cubicBezTo>
                      <a:pt x="2874037" y="1405168"/>
                      <a:pt x="2862962" y="1411122"/>
                      <a:pt x="2851097" y="1411111"/>
                    </a:cubicBezTo>
                    <a:lnTo>
                      <a:pt x="2786045" y="1411111"/>
                    </a:lnTo>
                    <a:cubicBezTo>
                      <a:pt x="2729607" y="1411105"/>
                      <a:pt x="2678601" y="1377471"/>
                      <a:pt x="2656364" y="1325598"/>
                    </a:cubicBezTo>
                    <a:lnTo>
                      <a:pt x="2481316" y="917222"/>
                    </a:lnTo>
                    <a:lnTo>
                      <a:pt x="2679295" y="1577340"/>
                    </a:lnTo>
                    <a:cubicBezTo>
                      <a:pt x="2682508" y="1588025"/>
                      <a:pt x="2680477" y="1599601"/>
                      <a:pt x="2673818" y="1608554"/>
                    </a:cubicBezTo>
                    <a:cubicBezTo>
                      <a:pt x="2667159" y="1617507"/>
                      <a:pt x="2656656" y="1622782"/>
                      <a:pt x="2645498" y="1622778"/>
                    </a:cubicBezTo>
                    <a:lnTo>
                      <a:pt x="2547709" y="1622778"/>
                    </a:lnTo>
                    <a:lnTo>
                      <a:pt x="2501424" y="2225181"/>
                    </a:lnTo>
                    <a:cubicBezTo>
                      <a:pt x="2500022" y="2243583"/>
                      <a:pt x="2484672" y="2257794"/>
                      <a:pt x="2466217" y="2257778"/>
                    </a:cubicBezTo>
                    <a:lnTo>
                      <a:pt x="2458314" y="2257778"/>
                    </a:lnTo>
                    <a:cubicBezTo>
                      <a:pt x="2382482" y="2257796"/>
                      <a:pt x="2320193" y="2197876"/>
                      <a:pt x="2317274" y="2122100"/>
                    </a:cubicBezTo>
                    <a:lnTo>
                      <a:pt x="2298153" y="1622778"/>
                    </a:lnTo>
                    <a:lnTo>
                      <a:pt x="2241145" y="1622778"/>
                    </a:lnTo>
                    <a:lnTo>
                      <a:pt x="2221953" y="2122100"/>
                    </a:lnTo>
                    <a:cubicBezTo>
                      <a:pt x="2219034" y="2197876"/>
                      <a:pt x="2156746" y="2257796"/>
                      <a:pt x="2080913" y="2257778"/>
                    </a:cubicBezTo>
                    <a:lnTo>
                      <a:pt x="2073011" y="2257778"/>
                    </a:lnTo>
                    <a:cubicBezTo>
                      <a:pt x="2054555" y="2257794"/>
                      <a:pt x="2039206" y="2243583"/>
                      <a:pt x="2037803" y="2225181"/>
                    </a:cubicBezTo>
                    <a:lnTo>
                      <a:pt x="1991519" y="1622778"/>
                    </a:lnTo>
                    <a:lnTo>
                      <a:pt x="1893729" y="1622778"/>
                    </a:lnTo>
                    <a:cubicBezTo>
                      <a:pt x="1882571" y="1622782"/>
                      <a:pt x="1872069" y="1617507"/>
                      <a:pt x="1865409" y="1608554"/>
                    </a:cubicBezTo>
                    <a:cubicBezTo>
                      <a:pt x="1858750" y="1599601"/>
                      <a:pt x="1856719" y="1588025"/>
                      <a:pt x="1859933" y="1577340"/>
                    </a:cubicBezTo>
                    <a:lnTo>
                      <a:pt x="2057982" y="917222"/>
                    </a:lnTo>
                    <a:moveTo>
                      <a:pt x="3920649" y="0"/>
                    </a:moveTo>
                    <a:cubicBezTo>
                      <a:pt x="3803748" y="0"/>
                      <a:pt x="3708982" y="94766"/>
                      <a:pt x="3708982" y="211667"/>
                    </a:cubicBezTo>
                    <a:lnTo>
                      <a:pt x="3708982" y="282222"/>
                    </a:lnTo>
                    <a:cubicBezTo>
                      <a:pt x="3708982" y="399122"/>
                      <a:pt x="3803748" y="493889"/>
                      <a:pt x="3920649" y="493889"/>
                    </a:cubicBezTo>
                    <a:cubicBezTo>
                      <a:pt x="4037550" y="493889"/>
                      <a:pt x="4132316" y="399122"/>
                      <a:pt x="4132316" y="282222"/>
                    </a:cubicBezTo>
                    <a:lnTo>
                      <a:pt x="4132316" y="211667"/>
                    </a:lnTo>
                    <a:cubicBezTo>
                      <a:pt x="4132316" y="94766"/>
                      <a:pt x="4037550" y="0"/>
                      <a:pt x="3920649" y="0"/>
                    </a:cubicBezTo>
                    <a:moveTo>
                      <a:pt x="3708982" y="917222"/>
                    </a:moveTo>
                    <a:lnTo>
                      <a:pt x="3534004" y="1325598"/>
                    </a:lnTo>
                    <a:cubicBezTo>
                      <a:pt x="3511748" y="1377518"/>
                      <a:pt x="3460672" y="1411161"/>
                      <a:pt x="3404182" y="1411111"/>
                    </a:cubicBezTo>
                    <a:lnTo>
                      <a:pt x="3339130" y="1411111"/>
                    </a:lnTo>
                    <a:cubicBezTo>
                      <a:pt x="3327266" y="1411122"/>
                      <a:pt x="3316191" y="1405168"/>
                      <a:pt x="3309655" y="1395265"/>
                    </a:cubicBezTo>
                    <a:cubicBezTo>
                      <a:pt x="3303120" y="1385363"/>
                      <a:pt x="3302000" y="1372839"/>
                      <a:pt x="3306675" y="1361934"/>
                    </a:cubicBezTo>
                    <a:lnTo>
                      <a:pt x="3497316" y="917222"/>
                    </a:lnTo>
                    <a:lnTo>
                      <a:pt x="3567448" y="741821"/>
                    </a:lnTo>
                    <a:cubicBezTo>
                      <a:pt x="3610318" y="634683"/>
                      <a:pt x="3714094" y="564437"/>
                      <a:pt x="3829491" y="564444"/>
                    </a:cubicBezTo>
                    <a:lnTo>
                      <a:pt x="4011807" y="564444"/>
                    </a:lnTo>
                    <a:cubicBezTo>
                      <a:pt x="4127204" y="564437"/>
                      <a:pt x="4230980" y="634683"/>
                      <a:pt x="4273850" y="741821"/>
                    </a:cubicBezTo>
                    <a:lnTo>
                      <a:pt x="4343982" y="917222"/>
                    </a:lnTo>
                    <a:lnTo>
                      <a:pt x="4534553" y="1361934"/>
                    </a:lnTo>
                    <a:cubicBezTo>
                      <a:pt x="4539228" y="1372839"/>
                      <a:pt x="4538107" y="1385363"/>
                      <a:pt x="4531572" y="1395265"/>
                    </a:cubicBezTo>
                    <a:cubicBezTo>
                      <a:pt x="4525037" y="1405168"/>
                      <a:pt x="4513962" y="1411122"/>
                      <a:pt x="4502097" y="1411111"/>
                    </a:cubicBezTo>
                    <a:lnTo>
                      <a:pt x="4437045" y="1411111"/>
                    </a:lnTo>
                    <a:cubicBezTo>
                      <a:pt x="4380607" y="1411105"/>
                      <a:pt x="4329601" y="1377471"/>
                      <a:pt x="4307364" y="1325598"/>
                    </a:cubicBezTo>
                    <a:lnTo>
                      <a:pt x="4132316" y="917222"/>
                    </a:lnTo>
                    <a:lnTo>
                      <a:pt x="4330295" y="1577340"/>
                    </a:lnTo>
                    <a:cubicBezTo>
                      <a:pt x="4333508" y="1588025"/>
                      <a:pt x="4331477" y="1599601"/>
                      <a:pt x="4324818" y="1608554"/>
                    </a:cubicBezTo>
                    <a:cubicBezTo>
                      <a:pt x="4318159" y="1617507"/>
                      <a:pt x="4307656" y="1622782"/>
                      <a:pt x="4296498" y="1622778"/>
                    </a:cubicBezTo>
                    <a:lnTo>
                      <a:pt x="4198709" y="1622778"/>
                    </a:lnTo>
                    <a:lnTo>
                      <a:pt x="4152424" y="2225181"/>
                    </a:lnTo>
                    <a:cubicBezTo>
                      <a:pt x="4151022" y="2243583"/>
                      <a:pt x="4135672" y="2257794"/>
                      <a:pt x="4117217" y="2257778"/>
                    </a:cubicBezTo>
                    <a:lnTo>
                      <a:pt x="4109314" y="2257778"/>
                    </a:lnTo>
                    <a:cubicBezTo>
                      <a:pt x="4033482" y="2257796"/>
                      <a:pt x="3971193" y="2197876"/>
                      <a:pt x="3968274" y="2122100"/>
                    </a:cubicBezTo>
                    <a:lnTo>
                      <a:pt x="3949153" y="1622778"/>
                    </a:lnTo>
                    <a:lnTo>
                      <a:pt x="3892145" y="1622778"/>
                    </a:lnTo>
                    <a:lnTo>
                      <a:pt x="3872953" y="2122100"/>
                    </a:lnTo>
                    <a:cubicBezTo>
                      <a:pt x="3870034" y="2197876"/>
                      <a:pt x="3807746" y="2257796"/>
                      <a:pt x="3731913" y="2257778"/>
                    </a:cubicBezTo>
                    <a:lnTo>
                      <a:pt x="3724011" y="2257778"/>
                    </a:lnTo>
                    <a:cubicBezTo>
                      <a:pt x="3705555" y="2257794"/>
                      <a:pt x="3690206" y="2243583"/>
                      <a:pt x="3688803" y="2225181"/>
                    </a:cubicBezTo>
                    <a:lnTo>
                      <a:pt x="3642519" y="1622778"/>
                    </a:lnTo>
                    <a:lnTo>
                      <a:pt x="3544729" y="1622778"/>
                    </a:lnTo>
                    <a:cubicBezTo>
                      <a:pt x="3533571" y="1622782"/>
                      <a:pt x="3523069" y="1617507"/>
                      <a:pt x="3516409" y="1608554"/>
                    </a:cubicBezTo>
                    <a:cubicBezTo>
                      <a:pt x="3509750" y="1599601"/>
                      <a:pt x="3507719" y="1588025"/>
                      <a:pt x="3510933" y="1577340"/>
                    </a:cubicBezTo>
                    <a:lnTo>
                      <a:pt x="3708982" y="917222"/>
                    </a:lnTo>
                    <a:moveTo>
                      <a:pt x="5571649" y="0"/>
                    </a:moveTo>
                    <a:cubicBezTo>
                      <a:pt x="5454749" y="0"/>
                      <a:pt x="5359983" y="94766"/>
                      <a:pt x="5359983" y="211667"/>
                    </a:cubicBezTo>
                    <a:lnTo>
                      <a:pt x="5359983" y="282222"/>
                    </a:lnTo>
                    <a:cubicBezTo>
                      <a:pt x="5359983" y="399122"/>
                      <a:pt x="5454749" y="493889"/>
                      <a:pt x="5571649" y="493889"/>
                    </a:cubicBezTo>
                    <a:cubicBezTo>
                      <a:pt x="5688549" y="493889"/>
                      <a:pt x="5783315" y="399122"/>
                      <a:pt x="5783315" y="282222"/>
                    </a:cubicBezTo>
                    <a:lnTo>
                      <a:pt x="5783315" y="211667"/>
                    </a:lnTo>
                    <a:cubicBezTo>
                      <a:pt x="5783315" y="94766"/>
                      <a:pt x="5688549" y="0"/>
                      <a:pt x="5571649" y="0"/>
                    </a:cubicBezTo>
                    <a:moveTo>
                      <a:pt x="5359983" y="917222"/>
                    </a:moveTo>
                    <a:lnTo>
                      <a:pt x="5185004" y="1325598"/>
                    </a:lnTo>
                    <a:cubicBezTo>
                      <a:pt x="5162748" y="1377518"/>
                      <a:pt x="5111672" y="1411161"/>
                      <a:pt x="5055183" y="1411111"/>
                    </a:cubicBezTo>
                    <a:lnTo>
                      <a:pt x="4990129" y="1411111"/>
                    </a:lnTo>
                    <a:cubicBezTo>
                      <a:pt x="4978265" y="1411122"/>
                      <a:pt x="4967190" y="1405168"/>
                      <a:pt x="4960655" y="1395265"/>
                    </a:cubicBezTo>
                    <a:cubicBezTo>
                      <a:pt x="4954119" y="1385363"/>
                      <a:pt x="4953000" y="1372839"/>
                      <a:pt x="4957674" y="1361934"/>
                    </a:cubicBezTo>
                    <a:lnTo>
                      <a:pt x="5148315" y="917222"/>
                    </a:lnTo>
                    <a:lnTo>
                      <a:pt x="5218447" y="741821"/>
                    </a:lnTo>
                    <a:cubicBezTo>
                      <a:pt x="5261318" y="634683"/>
                      <a:pt x="5365094" y="564437"/>
                      <a:pt x="5480492" y="564444"/>
                    </a:cubicBezTo>
                    <a:lnTo>
                      <a:pt x="5662806" y="564444"/>
                    </a:lnTo>
                    <a:cubicBezTo>
                      <a:pt x="5778204" y="564437"/>
                      <a:pt x="5881980" y="634683"/>
                      <a:pt x="5924851" y="741821"/>
                    </a:cubicBezTo>
                    <a:lnTo>
                      <a:pt x="5994983" y="917222"/>
                    </a:lnTo>
                    <a:lnTo>
                      <a:pt x="6185553" y="1361934"/>
                    </a:lnTo>
                    <a:cubicBezTo>
                      <a:pt x="6190227" y="1372839"/>
                      <a:pt x="6189107" y="1385363"/>
                      <a:pt x="6182573" y="1395265"/>
                    </a:cubicBezTo>
                    <a:cubicBezTo>
                      <a:pt x="6176037" y="1405168"/>
                      <a:pt x="6164962" y="1411122"/>
                      <a:pt x="6153097" y="1411111"/>
                    </a:cubicBezTo>
                    <a:lnTo>
                      <a:pt x="6088045" y="1411111"/>
                    </a:lnTo>
                    <a:cubicBezTo>
                      <a:pt x="6031607" y="1411105"/>
                      <a:pt x="5980601" y="1377471"/>
                      <a:pt x="5958363" y="1325598"/>
                    </a:cubicBezTo>
                    <a:lnTo>
                      <a:pt x="5783315" y="917222"/>
                    </a:lnTo>
                    <a:lnTo>
                      <a:pt x="5981295" y="1577340"/>
                    </a:lnTo>
                    <a:cubicBezTo>
                      <a:pt x="5984508" y="1588025"/>
                      <a:pt x="5982477" y="1599601"/>
                      <a:pt x="5975818" y="1608554"/>
                    </a:cubicBezTo>
                    <a:cubicBezTo>
                      <a:pt x="5969158" y="1617507"/>
                      <a:pt x="5958656" y="1622782"/>
                      <a:pt x="5947499" y="1622778"/>
                    </a:cubicBezTo>
                    <a:lnTo>
                      <a:pt x="5849708" y="1622778"/>
                    </a:lnTo>
                    <a:lnTo>
                      <a:pt x="5803424" y="2225181"/>
                    </a:lnTo>
                    <a:cubicBezTo>
                      <a:pt x="5802021" y="2243583"/>
                      <a:pt x="5786673" y="2257794"/>
                      <a:pt x="5768217" y="2257778"/>
                    </a:cubicBezTo>
                    <a:lnTo>
                      <a:pt x="5760315" y="2257778"/>
                    </a:lnTo>
                    <a:cubicBezTo>
                      <a:pt x="5684481" y="2257796"/>
                      <a:pt x="5622193" y="2197876"/>
                      <a:pt x="5619274" y="2122100"/>
                    </a:cubicBezTo>
                    <a:lnTo>
                      <a:pt x="5600154" y="1622778"/>
                    </a:lnTo>
                    <a:lnTo>
                      <a:pt x="5543145" y="1622778"/>
                    </a:lnTo>
                    <a:lnTo>
                      <a:pt x="5523954" y="2122100"/>
                    </a:lnTo>
                    <a:cubicBezTo>
                      <a:pt x="5521033" y="2197876"/>
                      <a:pt x="5458746" y="2257796"/>
                      <a:pt x="5382913" y="2257778"/>
                    </a:cubicBezTo>
                    <a:lnTo>
                      <a:pt x="5375011" y="2257778"/>
                    </a:lnTo>
                    <a:cubicBezTo>
                      <a:pt x="5356555" y="2257794"/>
                      <a:pt x="5341206" y="2243583"/>
                      <a:pt x="5339804" y="2225181"/>
                    </a:cubicBezTo>
                    <a:lnTo>
                      <a:pt x="5293519" y="1622778"/>
                    </a:lnTo>
                    <a:lnTo>
                      <a:pt x="5195729" y="1622778"/>
                    </a:lnTo>
                    <a:cubicBezTo>
                      <a:pt x="5184570" y="1622782"/>
                      <a:pt x="5174069" y="1617507"/>
                      <a:pt x="5167410" y="1608554"/>
                    </a:cubicBezTo>
                    <a:cubicBezTo>
                      <a:pt x="5160750" y="1599601"/>
                      <a:pt x="5158719" y="1588025"/>
                      <a:pt x="5161933" y="1577340"/>
                    </a:cubicBezTo>
                    <a:lnTo>
                      <a:pt x="5359983" y="917222"/>
                    </a:lnTo>
                    <a:moveTo>
                      <a:pt x="7222649" y="0"/>
                    </a:moveTo>
                    <a:cubicBezTo>
                      <a:pt x="7105749" y="0"/>
                      <a:pt x="7010983" y="94766"/>
                      <a:pt x="7010983" y="211667"/>
                    </a:cubicBezTo>
                    <a:lnTo>
                      <a:pt x="7010983" y="282222"/>
                    </a:lnTo>
                    <a:cubicBezTo>
                      <a:pt x="7010983" y="399122"/>
                      <a:pt x="7105749" y="493889"/>
                      <a:pt x="7222649" y="493889"/>
                    </a:cubicBezTo>
                    <a:cubicBezTo>
                      <a:pt x="7339549" y="493889"/>
                      <a:pt x="7434315" y="399122"/>
                      <a:pt x="7434315" y="282222"/>
                    </a:cubicBezTo>
                    <a:lnTo>
                      <a:pt x="7434315" y="211667"/>
                    </a:lnTo>
                    <a:cubicBezTo>
                      <a:pt x="7434315" y="94766"/>
                      <a:pt x="7339549" y="0"/>
                      <a:pt x="7222649" y="0"/>
                    </a:cubicBezTo>
                    <a:moveTo>
                      <a:pt x="7010983" y="917222"/>
                    </a:moveTo>
                    <a:lnTo>
                      <a:pt x="6836004" y="1325598"/>
                    </a:lnTo>
                    <a:cubicBezTo>
                      <a:pt x="6813748" y="1377518"/>
                      <a:pt x="6762672" y="1411161"/>
                      <a:pt x="6706183" y="1411111"/>
                    </a:cubicBezTo>
                    <a:lnTo>
                      <a:pt x="6641129" y="1411111"/>
                    </a:lnTo>
                    <a:cubicBezTo>
                      <a:pt x="6629265" y="1411122"/>
                      <a:pt x="6618190" y="1405168"/>
                      <a:pt x="6611655" y="1395265"/>
                    </a:cubicBezTo>
                    <a:cubicBezTo>
                      <a:pt x="6605119" y="1385363"/>
                      <a:pt x="6604000" y="1372839"/>
                      <a:pt x="6608674" y="1361934"/>
                    </a:cubicBezTo>
                    <a:lnTo>
                      <a:pt x="6799315" y="917222"/>
                    </a:lnTo>
                    <a:lnTo>
                      <a:pt x="6869447" y="741821"/>
                    </a:lnTo>
                    <a:cubicBezTo>
                      <a:pt x="6912318" y="634683"/>
                      <a:pt x="7016094" y="564437"/>
                      <a:pt x="7131492" y="564444"/>
                    </a:cubicBezTo>
                    <a:lnTo>
                      <a:pt x="7313806" y="564444"/>
                    </a:lnTo>
                    <a:cubicBezTo>
                      <a:pt x="7429204" y="564437"/>
                      <a:pt x="7532980" y="634683"/>
                      <a:pt x="7575851" y="741821"/>
                    </a:cubicBezTo>
                    <a:lnTo>
                      <a:pt x="7645983" y="917222"/>
                    </a:lnTo>
                    <a:lnTo>
                      <a:pt x="7836553" y="1361934"/>
                    </a:lnTo>
                    <a:cubicBezTo>
                      <a:pt x="7841227" y="1372839"/>
                      <a:pt x="7840107" y="1385363"/>
                      <a:pt x="7833573" y="1395265"/>
                    </a:cubicBezTo>
                    <a:cubicBezTo>
                      <a:pt x="7827037" y="1405168"/>
                      <a:pt x="7815962" y="1411122"/>
                      <a:pt x="7804097" y="1411111"/>
                    </a:cubicBezTo>
                    <a:lnTo>
                      <a:pt x="7739045" y="1411111"/>
                    </a:lnTo>
                    <a:cubicBezTo>
                      <a:pt x="7682607" y="1411105"/>
                      <a:pt x="7631601" y="1377471"/>
                      <a:pt x="7609363" y="1325598"/>
                    </a:cubicBezTo>
                    <a:lnTo>
                      <a:pt x="7434315" y="917222"/>
                    </a:lnTo>
                    <a:lnTo>
                      <a:pt x="7632295" y="1577340"/>
                    </a:lnTo>
                    <a:cubicBezTo>
                      <a:pt x="7635508" y="1588025"/>
                      <a:pt x="7633477" y="1599601"/>
                      <a:pt x="7626818" y="1608554"/>
                    </a:cubicBezTo>
                    <a:cubicBezTo>
                      <a:pt x="7620158" y="1617507"/>
                      <a:pt x="7609656" y="1622782"/>
                      <a:pt x="7598499" y="1622778"/>
                    </a:cubicBezTo>
                    <a:lnTo>
                      <a:pt x="7500708" y="1622778"/>
                    </a:lnTo>
                    <a:lnTo>
                      <a:pt x="7454424" y="2225181"/>
                    </a:lnTo>
                    <a:cubicBezTo>
                      <a:pt x="7453021" y="2243583"/>
                      <a:pt x="7437673" y="2257794"/>
                      <a:pt x="7419217" y="2257778"/>
                    </a:cubicBezTo>
                    <a:lnTo>
                      <a:pt x="7411315" y="2257778"/>
                    </a:lnTo>
                    <a:cubicBezTo>
                      <a:pt x="7335481" y="2257796"/>
                      <a:pt x="7273193" y="2197876"/>
                      <a:pt x="7270274" y="2122100"/>
                    </a:cubicBezTo>
                    <a:lnTo>
                      <a:pt x="7251154" y="1622778"/>
                    </a:lnTo>
                    <a:lnTo>
                      <a:pt x="7194145" y="1622778"/>
                    </a:lnTo>
                    <a:lnTo>
                      <a:pt x="7174954" y="2122100"/>
                    </a:lnTo>
                    <a:cubicBezTo>
                      <a:pt x="7172033" y="2197876"/>
                      <a:pt x="7109746" y="2257796"/>
                      <a:pt x="7033913" y="2257778"/>
                    </a:cubicBezTo>
                    <a:lnTo>
                      <a:pt x="7026011" y="2257778"/>
                    </a:lnTo>
                    <a:cubicBezTo>
                      <a:pt x="7007555" y="2257794"/>
                      <a:pt x="6992206" y="2243583"/>
                      <a:pt x="6990804" y="2225181"/>
                    </a:cubicBezTo>
                    <a:lnTo>
                      <a:pt x="6944519" y="1622778"/>
                    </a:lnTo>
                    <a:lnTo>
                      <a:pt x="6846729" y="1622778"/>
                    </a:lnTo>
                    <a:cubicBezTo>
                      <a:pt x="6835570" y="1622782"/>
                      <a:pt x="6825069" y="1617507"/>
                      <a:pt x="6818410" y="1608554"/>
                    </a:cubicBezTo>
                    <a:cubicBezTo>
                      <a:pt x="6811750" y="1599601"/>
                      <a:pt x="6809719" y="1588025"/>
                      <a:pt x="6812933" y="1577340"/>
                    </a:cubicBezTo>
                    <a:lnTo>
                      <a:pt x="7010983" y="917222"/>
                    </a:lnTo>
                  </a:path>
                </a:pathLst>
              </a:custGeom>
              <a:solidFill>
                <a:srgbClr val="EDECED"/>
              </a:solidFill>
            </p:spPr>
          </p:sp>
        </p:grpSp>
      </p:grpSp>
      <p:grpSp>
        <p:nvGrpSpPr>
          <p:cNvPr id="43" name="Group 43"/>
          <p:cNvGrpSpPr/>
          <p:nvPr/>
        </p:nvGrpSpPr>
        <p:grpSpPr>
          <a:xfrm>
            <a:off x="1054413" y="8594198"/>
            <a:ext cx="6398275" cy="664102"/>
            <a:chOff x="0" y="0"/>
            <a:chExt cx="8531033" cy="885469"/>
          </a:xfrm>
        </p:grpSpPr>
        <p:grpSp>
          <p:nvGrpSpPr>
            <p:cNvPr id="44" name="Group 44"/>
            <p:cNvGrpSpPr>
              <a:grpSpLocks noChangeAspect="1"/>
            </p:cNvGrpSpPr>
            <p:nvPr/>
          </p:nvGrpSpPr>
          <p:grpSpPr>
            <a:xfrm>
              <a:off x="0" y="0"/>
              <a:ext cx="8531033" cy="885469"/>
              <a:chOff x="0" y="0"/>
              <a:chExt cx="16129000" cy="1674091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36310" y="56683"/>
                <a:ext cx="1197321" cy="1617408"/>
              </a:xfrm>
              <a:custGeom>
                <a:avLst/>
                <a:gdLst/>
                <a:ahLst/>
                <a:cxnLst/>
                <a:rect l="l" t="t" r="r" b="b"/>
                <a:pathLst>
                  <a:path w="1197321" h="1617408">
                    <a:moveTo>
                      <a:pt x="598690" y="1617408"/>
                    </a:moveTo>
                    <a:cubicBezTo>
                      <a:pt x="929294" y="1617408"/>
                      <a:pt x="1197322" y="1336622"/>
                      <a:pt x="1197322" y="990143"/>
                    </a:cubicBezTo>
                    <a:cubicBezTo>
                      <a:pt x="1197322" y="699948"/>
                      <a:pt x="777240" y="180692"/>
                      <a:pt x="640831" y="19748"/>
                    </a:cubicBezTo>
                    <a:cubicBezTo>
                      <a:pt x="630400" y="7235"/>
                      <a:pt x="614951" y="0"/>
                      <a:pt x="598661" y="0"/>
                    </a:cubicBezTo>
                    <a:cubicBezTo>
                      <a:pt x="582371" y="0"/>
                      <a:pt x="566922" y="7235"/>
                      <a:pt x="556491" y="19748"/>
                    </a:cubicBezTo>
                    <a:cubicBezTo>
                      <a:pt x="420140" y="180749"/>
                      <a:pt x="0" y="700006"/>
                      <a:pt x="0" y="990201"/>
                    </a:cubicBezTo>
                    <a:cubicBezTo>
                      <a:pt x="58" y="1336622"/>
                      <a:pt x="268028" y="1617408"/>
                      <a:pt x="598690" y="1617408"/>
                    </a:cubicBezTo>
                    <a:moveTo>
                      <a:pt x="1090180" y="990143"/>
                    </a:moveTo>
                    <a:cubicBezTo>
                      <a:pt x="1090180" y="1290210"/>
                      <a:pt x="860252" y="1515577"/>
                      <a:pt x="598690" y="1515577"/>
                    </a:cubicBezTo>
                    <a:cubicBezTo>
                      <a:pt x="582749" y="1515577"/>
                      <a:pt x="569826" y="1502654"/>
                      <a:pt x="569826" y="1486713"/>
                    </a:cubicBezTo>
                    <a:cubicBezTo>
                      <a:pt x="569826" y="1470772"/>
                      <a:pt x="582749" y="1457850"/>
                      <a:pt x="598690" y="1457850"/>
                    </a:cubicBezTo>
                    <a:cubicBezTo>
                      <a:pt x="826251" y="1457850"/>
                      <a:pt x="1032453" y="1260480"/>
                      <a:pt x="1032453" y="990143"/>
                    </a:cubicBezTo>
                    <a:cubicBezTo>
                      <a:pt x="1032453" y="974202"/>
                      <a:pt x="1045375" y="961280"/>
                      <a:pt x="1061316" y="961280"/>
                    </a:cubicBezTo>
                    <a:cubicBezTo>
                      <a:pt x="1077257" y="961280"/>
                      <a:pt x="1090180" y="974202"/>
                      <a:pt x="1090180" y="990143"/>
                    </a:cubicBezTo>
                  </a:path>
                </a:pathLst>
              </a:custGeom>
              <a:solidFill>
                <a:srgbClr val="7ED8FD"/>
              </a:solidFill>
            </p:spPr>
          </p:sp>
          <p:sp>
            <p:nvSpPr>
              <p:cNvPr id="46" name="Freeform 46"/>
              <p:cNvSpPr/>
              <p:nvPr/>
            </p:nvSpPr>
            <p:spPr>
              <a:xfrm>
                <a:off x="1687310" y="56683"/>
                <a:ext cx="14405321" cy="1617408"/>
              </a:xfrm>
              <a:custGeom>
                <a:avLst/>
                <a:gdLst/>
                <a:ahLst/>
                <a:cxnLst/>
                <a:rect l="l" t="t" r="r" b="b"/>
                <a:pathLst>
                  <a:path w="14405321" h="1617408">
                    <a:moveTo>
                      <a:pt x="598690" y="1617408"/>
                    </a:moveTo>
                    <a:cubicBezTo>
                      <a:pt x="929294" y="1617408"/>
                      <a:pt x="1197322" y="1336622"/>
                      <a:pt x="1197322" y="990143"/>
                    </a:cubicBezTo>
                    <a:cubicBezTo>
                      <a:pt x="1197322" y="699948"/>
                      <a:pt x="777241" y="180692"/>
                      <a:pt x="640831" y="19748"/>
                    </a:cubicBezTo>
                    <a:cubicBezTo>
                      <a:pt x="630400" y="7235"/>
                      <a:pt x="614951" y="0"/>
                      <a:pt x="598661" y="0"/>
                    </a:cubicBezTo>
                    <a:cubicBezTo>
                      <a:pt x="582371" y="0"/>
                      <a:pt x="566922" y="7235"/>
                      <a:pt x="556491" y="19748"/>
                    </a:cubicBezTo>
                    <a:cubicBezTo>
                      <a:pt x="420139" y="180749"/>
                      <a:pt x="0" y="700006"/>
                      <a:pt x="0" y="990201"/>
                    </a:cubicBezTo>
                    <a:cubicBezTo>
                      <a:pt x="58" y="1336622"/>
                      <a:pt x="268028" y="1617408"/>
                      <a:pt x="598690" y="1617408"/>
                    </a:cubicBezTo>
                    <a:moveTo>
                      <a:pt x="1090180" y="990143"/>
                    </a:moveTo>
                    <a:cubicBezTo>
                      <a:pt x="1090180" y="1290210"/>
                      <a:pt x="860252" y="1515577"/>
                      <a:pt x="598690" y="1515577"/>
                    </a:cubicBezTo>
                    <a:cubicBezTo>
                      <a:pt x="582749" y="1515577"/>
                      <a:pt x="569826" y="1502654"/>
                      <a:pt x="569826" y="1486713"/>
                    </a:cubicBezTo>
                    <a:cubicBezTo>
                      <a:pt x="569826" y="1470772"/>
                      <a:pt x="582749" y="1457850"/>
                      <a:pt x="598690" y="1457850"/>
                    </a:cubicBezTo>
                    <a:cubicBezTo>
                      <a:pt x="826251" y="1457850"/>
                      <a:pt x="1032453" y="1260480"/>
                      <a:pt x="1032453" y="990143"/>
                    </a:cubicBezTo>
                    <a:cubicBezTo>
                      <a:pt x="1032453" y="974202"/>
                      <a:pt x="1045376" y="961280"/>
                      <a:pt x="1061316" y="961280"/>
                    </a:cubicBezTo>
                    <a:cubicBezTo>
                      <a:pt x="1077257" y="961280"/>
                      <a:pt x="1090180" y="974202"/>
                      <a:pt x="1090180" y="990143"/>
                    </a:cubicBezTo>
                    <a:moveTo>
                      <a:pt x="2249690" y="1617408"/>
                    </a:moveTo>
                    <a:cubicBezTo>
                      <a:pt x="2580294" y="1617408"/>
                      <a:pt x="2848322" y="1336622"/>
                      <a:pt x="2848322" y="990143"/>
                    </a:cubicBezTo>
                    <a:cubicBezTo>
                      <a:pt x="2848322" y="699948"/>
                      <a:pt x="2428240" y="180692"/>
                      <a:pt x="2291831" y="19748"/>
                    </a:cubicBezTo>
                    <a:cubicBezTo>
                      <a:pt x="2281400" y="7235"/>
                      <a:pt x="2265951" y="0"/>
                      <a:pt x="2249661" y="0"/>
                    </a:cubicBezTo>
                    <a:cubicBezTo>
                      <a:pt x="2233371" y="0"/>
                      <a:pt x="2217922" y="7235"/>
                      <a:pt x="2207491" y="19748"/>
                    </a:cubicBezTo>
                    <a:cubicBezTo>
                      <a:pt x="2071140" y="180749"/>
                      <a:pt x="1651001" y="700006"/>
                      <a:pt x="1651001" y="990201"/>
                    </a:cubicBezTo>
                    <a:cubicBezTo>
                      <a:pt x="1651058" y="1336622"/>
                      <a:pt x="1919028" y="1617408"/>
                      <a:pt x="2249690" y="1617408"/>
                    </a:cubicBezTo>
                    <a:moveTo>
                      <a:pt x="2741180" y="990143"/>
                    </a:moveTo>
                    <a:cubicBezTo>
                      <a:pt x="2741180" y="1290210"/>
                      <a:pt x="2511252" y="1515577"/>
                      <a:pt x="2249690" y="1515577"/>
                    </a:cubicBezTo>
                    <a:cubicBezTo>
                      <a:pt x="2233749" y="1515577"/>
                      <a:pt x="2220826" y="1502654"/>
                      <a:pt x="2220826" y="1486713"/>
                    </a:cubicBezTo>
                    <a:cubicBezTo>
                      <a:pt x="2220826" y="1470772"/>
                      <a:pt x="2233749" y="1457850"/>
                      <a:pt x="2249690" y="1457850"/>
                    </a:cubicBezTo>
                    <a:cubicBezTo>
                      <a:pt x="2477251" y="1457850"/>
                      <a:pt x="2683453" y="1260480"/>
                      <a:pt x="2683453" y="990143"/>
                    </a:cubicBezTo>
                    <a:cubicBezTo>
                      <a:pt x="2683453" y="974202"/>
                      <a:pt x="2696376" y="961280"/>
                      <a:pt x="2712316" y="961280"/>
                    </a:cubicBezTo>
                    <a:cubicBezTo>
                      <a:pt x="2728257" y="961280"/>
                      <a:pt x="2741180" y="974202"/>
                      <a:pt x="2741180" y="990143"/>
                    </a:cubicBezTo>
                    <a:moveTo>
                      <a:pt x="3900690" y="1617408"/>
                    </a:moveTo>
                    <a:cubicBezTo>
                      <a:pt x="4231294" y="1617408"/>
                      <a:pt x="4499322" y="1336622"/>
                      <a:pt x="4499322" y="990143"/>
                    </a:cubicBezTo>
                    <a:cubicBezTo>
                      <a:pt x="4499322" y="699948"/>
                      <a:pt x="4079240" y="180692"/>
                      <a:pt x="3942831" y="19748"/>
                    </a:cubicBezTo>
                    <a:cubicBezTo>
                      <a:pt x="3932400" y="7235"/>
                      <a:pt x="3916951" y="0"/>
                      <a:pt x="3900661" y="0"/>
                    </a:cubicBezTo>
                    <a:cubicBezTo>
                      <a:pt x="3884371" y="0"/>
                      <a:pt x="3868922" y="7235"/>
                      <a:pt x="3858491" y="19748"/>
                    </a:cubicBezTo>
                    <a:cubicBezTo>
                      <a:pt x="3722140" y="180749"/>
                      <a:pt x="3302001" y="700006"/>
                      <a:pt x="3302001" y="990201"/>
                    </a:cubicBezTo>
                    <a:cubicBezTo>
                      <a:pt x="3302058" y="1336622"/>
                      <a:pt x="3570028" y="1617408"/>
                      <a:pt x="3900690" y="1617408"/>
                    </a:cubicBezTo>
                    <a:moveTo>
                      <a:pt x="4392180" y="990143"/>
                    </a:moveTo>
                    <a:cubicBezTo>
                      <a:pt x="4392180" y="1290210"/>
                      <a:pt x="4162252" y="1515577"/>
                      <a:pt x="3900690" y="1515577"/>
                    </a:cubicBezTo>
                    <a:cubicBezTo>
                      <a:pt x="3884749" y="1515577"/>
                      <a:pt x="3871826" y="1502654"/>
                      <a:pt x="3871826" y="1486713"/>
                    </a:cubicBezTo>
                    <a:cubicBezTo>
                      <a:pt x="3871826" y="1470772"/>
                      <a:pt x="3884749" y="1457850"/>
                      <a:pt x="3900690" y="1457850"/>
                    </a:cubicBezTo>
                    <a:cubicBezTo>
                      <a:pt x="4128251" y="1457850"/>
                      <a:pt x="4334453" y="1260480"/>
                      <a:pt x="4334453" y="990143"/>
                    </a:cubicBezTo>
                    <a:cubicBezTo>
                      <a:pt x="4334453" y="974202"/>
                      <a:pt x="4347376" y="961280"/>
                      <a:pt x="4363316" y="961280"/>
                    </a:cubicBezTo>
                    <a:cubicBezTo>
                      <a:pt x="4379257" y="961280"/>
                      <a:pt x="4392180" y="974202"/>
                      <a:pt x="4392180" y="990143"/>
                    </a:cubicBezTo>
                    <a:moveTo>
                      <a:pt x="5551690" y="1617408"/>
                    </a:moveTo>
                    <a:cubicBezTo>
                      <a:pt x="5882294" y="1617408"/>
                      <a:pt x="6150322" y="1336622"/>
                      <a:pt x="6150322" y="990143"/>
                    </a:cubicBezTo>
                    <a:cubicBezTo>
                      <a:pt x="6150322" y="699948"/>
                      <a:pt x="5730240" y="180692"/>
                      <a:pt x="5593831" y="19748"/>
                    </a:cubicBezTo>
                    <a:cubicBezTo>
                      <a:pt x="5583400" y="7235"/>
                      <a:pt x="5567952" y="0"/>
                      <a:pt x="5551661" y="0"/>
                    </a:cubicBezTo>
                    <a:cubicBezTo>
                      <a:pt x="5535371" y="0"/>
                      <a:pt x="5519922" y="7235"/>
                      <a:pt x="5509491" y="19748"/>
                    </a:cubicBezTo>
                    <a:cubicBezTo>
                      <a:pt x="5373140" y="180749"/>
                      <a:pt x="4953000" y="700006"/>
                      <a:pt x="4953000" y="990201"/>
                    </a:cubicBezTo>
                    <a:cubicBezTo>
                      <a:pt x="4953058" y="1336622"/>
                      <a:pt x="5221028" y="1617408"/>
                      <a:pt x="5551690" y="1617408"/>
                    </a:cubicBezTo>
                    <a:moveTo>
                      <a:pt x="6043180" y="990143"/>
                    </a:moveTo>
                    <a:cubicBezTo>
                      <a:pt x="6043180" y="1290210"/>
                      <a:pt x="5813252" y="1515577"/>
                      <a:pt x="5551690" y="1515577"/>
                    </a:cubicBezTo>
                    <a:cubicBezTo>
                      <a:pt x="5535749" y="1515577"/>
                      <a:pt x="5522827" y="1502654"/>
                      <a:pt x="5522827" y="1486713"/>
                    </a:cubicBezTo>
                    <a:cubicBezTo>
                      <a:pt x="5522827" y="1470772"/>
                      <a:pt x="5535749" y="1457850"/>
                      <a:pt x="5551690" y="1457850"/>
                    </a:cubicBezTo>
                    <a:cubicBezTo>
                      <a:pt x="5779251" y="1457850"/>
                      <a:pt x="5985453" y="1260480"/>
                      <a:pt x="5985453" y="990143"/>
                    </a:cubicBezTo>
                    <a:cubicBezTo>
                      <a:pt x="5985453" y="974202"/>
                      <a:pt x="5998375" y="961280"/>
                      <a:pt x="6014316" y="961280"/>
                    </a:cubicBezTo>
                    <a:cubicBezTo>
                      <a:pt x="6030258" y="961280"/>
                      <a:pt x="6043180" y="974202"/>
                      <a:pt x="6043180" y="990143"/>
                    </a:cubicBezTo>
                    <a:moveTo>
                      <a:pt x="7202690" y="1617408"/>
                    </a:moveTo>
                    <a:cubicBezTo>
                      <a:pt x="7533294" y="1617408"/>
                      <a:pt x="7801322" y="1336622"/>
                      <a:pt x="7801322" y="990143"/>
                    </a:cubicBezTo>
                    <a:cubicBezTo>
                      <a:pt x="7801322" y="699948"/>
                      <a:pt x="7381240" y="180692"/>
                      <a:pt x="7244831" y="19748"/>
                    </a:cubicBezTo>
                    <a:cubicBezTo>
                      <a:pt x="7234400" y="7235"/>
                      <a:pt x="7218952" y="0"/>
                      <a:pt x="7202661" y="0"/>
                    </a:cubicBezTo>
                    <a:cubicBezTo>
                      <a:pt x="7186371" y="0"/>
                      <a:pt x="7170922" y="7235"/>
                      <a:pt x="7160491" y="19748"/>
                    </a:cubicBezTo>
                    <a:cubicBezTo>
                      <a:pt x="7024140" y="180749"/>
                      <a:pt x="6604000" y="700006"/>
                      <a:pt x="6604000" y="990201"/>
                    </a:cubicBezTo>
                    <a:cubicBezTo>
                      <a:pt x="6604058" y="1336622"/>
                      <a:pt x="6872028" y="1617408"/>
                      <a:pt x="7202690" y="1617408"/>
                    </a:cubicBezTo>
                    <a:moveTo>
                      <a:pt x="7694180" y="990143"/>
                    </a:moveTo>
                    <a:cubicBezTo>
                      <a:pt x="7694180" y="1290210"/>
                      <a:pt x="7464252" y="1515577"/>
                      <a:pt x="7202690" y="1515577"/>
                    </a:cubicBezTo>
                    <a:cubicBezTo>
                      <a:pt x="7186749" y="1515577"/>
                      <a:pt x="7173827" y="1502654"/>
                      <a:pt x="7173827" y="1486713"/>
                    </a:cubicBezTo>
                    <a:cubicBezTo>
                      <a:pt x="7173827" y="1470772"/>
                      <a:pt x="7186749" y="1457850"/>
                      <a:pt x="7202690" y="1457850"/>
                    </a:cubicBezTo>
                    <a:cubicBezTo>
                      <a:pt x="7430251" y="1457850"/>
                      <a:pt x="7636453" y="1260480"/>
                      <a:pt x="7636453" y="990143"/>
                    </a:cubicBezTo>
                    <a:cubicBezTo>
                      <a:pt x="7636453" y="974202"/>
                      <a:pt x="7649375" y="961280"/>
                      <a:pt x="7665316" y="961280"/>
                    </a:cubicBezTo>
                    <a:cubicBezTo>
                      <a:pt x="7681258" y="961280"/>
                      <a:pt x="7694180" y="974202"/>
                      <a:pt x="7694180" y="990143"/>
                    </a:cubicBezTo>
                    <a:moveTo>
                      <a:pt x="8853690" y="1617408"/>
                    </a:moveTo>
                    <a:cubicBezTo>
                      <a:pt x="9184294" y="1617408"/>
                      <a:pt x="9452322" y="1336622"/>
                      <a:pt x="9452322" y="990143"/>
                    </a:cubicBezTo>
                    <a:cubicBezTo>
                      <a:pt x="9452322" y="699948"/>
                      <a:pt x="9032240" y="180692"/>
                      <a:pt x="8895831" y="19748"/>
                    </a:cubicBezTo>
                    <a:cubicBezTo>
                      <a:pt x="8885400" y="7235"/>
                      <a:pt x="8869952" y="0"/>
                      <a:pt x="8853661" y="0"/>
                    </a:cubicBezTo>
                    <a:cubicBezTo>
                      <a:pt x="8837371" y="0"/>
                      <a:pt x="8821922" y="7235"/>
                      <a:pt x="8811491" y="19748"/>
                    </a:cubicBezTo>
                    <a:cubicBezTo>
                      <a:pt x="8675140" y="180749"/>
                      <a:pt x="8255000" y="700006"/>
                      <a:pt x="8255000" y="990201"/>
                    </a:cubicBezTo>
                    <a:cubicBezTo>
                      <a:pt x="8255058" y="1336622"/>
                      <a:pt x="8523028" y="1617408"/>
                      <a:pt x="8853690" y="1617408"/>
                    </a:cubicBezTo>
                    <a:moveTo>
                      <a:pt x="9345180" y="990143"/>
                    </a:moveTo>
                    <a:cubicBezTo>
                      <a:pt x="9345180" y="1290210"/>
                      <a:pt x="9115252" y="1515577"/>
                      <a:pt x="8853690" y="1515577"/>
                    </a:cubicBezTo>
                    <a:cubicBezTo>
                      <a:pt x="8837749" y="1515577"/>
                      <a:pt x="8824827" y="1502654"/>
                      <a:pt x="8824827" y="1486713"/>
                    </a:cubicBezTo>
                    <a:cubicBezTo>
                      <a:pt x="8824827" y="1470772"/>
                      <a:pt x="8837749" y="1457850"/>
                      <a:pt x="8853690" y="1457850"/>
                    </a:cubicBezTo>
                    <a:cubicBezTo>
                      <a:pt x="9081251" y="1457850"/>
                      <a:pt x="9287453" y="1260480"/>
                      <a:pt x="9287453" y="990143"/>
                    </a:cubicBezTo>
                    <a:cubicBezTo>
                      <a:pt x="9287453" y="974202"/>
                      <a:pt x="9300375" y="961280"/>
                      <a:pt x="9316316" y="961280"/>
                    </a:cubicBezTo>
                    <a:cubicBezTo>
                      <a:pt x="9332258" y="961280"/>
                      <a:pt x="9345180" y="974202"/>
                      <a:pt x="9345180" y="990143"/>
                    </a:cubicBezTo>
                    <a:moveTo>
                      <a:pt x="10504690" y="1617408"/>
                    </a:moveTo>
                    <a:cubicBezTo>
                      <a:pt x="10835294" y="1617408"/>
                      <a:pt x="11103322" y="1336622"/>
                      <a:pt x="11103322" y="990143"/>
                    </a:cubicBezTo>
                    <a:cubicBezTo>
                      <a:pt x="11103322" y="699948"/>
                      <a:pt x="10683240" y="180692"/>
                      <a:pt x="10546831" y="19748"/>
                    </a:cubicBezTo>
                    <a:cubicBezTo>
                      <a:pt x="10536400" y="7235"/>
                      <a:pt x="10520952" y="0"/>
                      <a:pt x="10504661" y="0"/>
                    </a:cubicBezTo>
                    <a:cubicBezTo>
                      <a:pt x="10488371" y="0"/>
                      <a:pt x="10472922" y="7235"/>
                      <a:pt x="10462491" y="19748"/>
                    </a:cubicBezTo>
                    <a:cubicBezTo>
                      <a:pt x="10326140" y="180749"/>
                      <a:pt x="9906000" y="700006"/>
                      <a:pt x="9906000" y="990201"/>
                    </a:cubicBezTo>
                    <a:cubicBezTo>
                      <a:pt x="9906058" y="1336622"/>
                      <a:pt x="10174028" y="1617408"/>
                      <a:pt x="10504690" y="1617408"/>
                    </a:cubicBezTo>
                    <a:moveTo>
                      <a:pt x="10996180" y="990143"/>
                    </a:moveTo>
                    <a:cubicBezTo>
                      <a:pt x="10996180" y="1290210"/>
                      <a:pt x="10766252" y="1515577"/>
                      <a:pt x="10504690" y="1515577"/>
                    </a:cubicBezTo>
                    <a:cubicBezTo>
                      <a:pt x="10488749" y="1515577"/>
                      <a:pt x="10475827" y="1502654"/>
                      <a:pt x="10475827" y="1486713"/>
                    </a:cubicBezTo>
                    <a:cubicBezTo>
                      <a:pt x="10475827" y="1470772"/>
                      <a:pt x="10488749" y="1457850"/>
                      <a:pt x="10504690" y="1457850"/>
                    </a:cubicBezTo>
                    <a:cubicBezTo>
                      <a:pt x="10732251" y="1457850"/>
                      <a:pt x="10938453" y="1260480"/>
                      <a:pt x="10938453" y="990143"/>
                    </a:cubicBezTo>
                    <a:cubicBezTo>
                      <a:pt x="10938453" y="974202"/>
                      <a:pt x="10951375" y="961280"/>
                      <a:pt x="10967316" y="961280"/>
                    </a:cubicBezTo>
                    <a:cubicBezTo>
                      <a:pt x="10983258" y="961280"/>
                      <a:pt x="10996180" y="974202"/>
                      <a:pt x="10996180" y="990143"/>
                    </a:cubicBezTo>
                    <a:moveTo>
                      <a:pt x="12155690" y="1617408"/>
                    </a:moveTo>
                    <a:cubicBezTo>
                      <a:pt x="12486295" y="1617408"/>
                      <a:pt x="12754322" y="1336622"/>
                      <a:pt x="12754322" y="990143"/>
                    </a:cubicBezTo>
                    <a:cubicBezTo>
                      <a:pt x="12754322" y="699948"/>
                      <a:pt x="12334240" y="180692"/>
                      <a:pt x="12197832" y="19748"/>
                    </a:cubicBezTo>
                    <a:cubicBezTo>
                      <a:pt x="12187401" y="7235"/>
                      <a:pt x="12171951" y="0"/>
                      <a:pt x="12155661" y="0"/>
                    </a:cubicBezTo>
                    <a:cubicBezTo>
                      <a:pt x="12139372" y="0"/>
                      <a:pt x="12123921" y="7235"/>
                      <a:pt x="12113491" y="19748"/>
                    </a:cubicBezTo>
                    <a:cubicBezTo>
                      <a:pt x="11977140" y="180749"/>
                      <a:pt x="11557001" y="700006"/>
                      <a:pt x="11557001" y="990201"/>
                    </a:cubicBezTo>
                    <a:cubicBezTo>
                      <a:pt x="11557058" y="1336622"/>
                      <a:pt x="11825028" y="1617408"/>
                      <a:pt x="12155690" y="1617408"/>
                    </a:cubicBezTo>
                    <a:moveTo>
                      <a:pt x="12647179" y="990143"/>
                    </a:moveTo>
                    <a:cubicBezTo>
                      <a:pt x="12647179" y="1290210"/>
                      <a:pt x="12417252" y="1515577"/>
                      <a:pt x="12155690" y="1515577"/>
                    </a:cubicBezTo>
                    <a:cubicBezTo>
                      <a:pt x="12139748" y="1515577"/>
                      <a:pt x="12126827" y="1502654"/>
                      <a:pt x="12126827" y="1486713"/>
                    </a:cubicBezTo>
                    <a:cubicBezTo>
                      <a:pt x="12126827" y="1470772"/>
                      <a:pt x="12139748" y="1457850"/>
                      <a:pt x="12155690" y="1457850"/>
                    </a:cubicBezTo>
                    <a:cubicBezTo>
                      <a:pt x="12383251" y="1457850"/>
                      <a:pt x="12589453" y="1260480"/>
                      <a:pt x="12589453" y="990143"/>
                    </a:cubicBezTo>
                    <a:cubicBezTo>
                      <a:pt x="12589453" y="974202"/>
                      <a:pt x="12602376" y="961280"/>
                      <a:pt x="12618316" y="961280"/>
                    </a:cubicBezTo>
                    <a:cubicBezTo>
                      <a:pt x="12634258" y="961280"/>
                      <a:pt x="12647179" y="974202"/>
                      <a:pt x="12647179" y="990143"/>
                    </a:cubicBezTo>
                    <a:moveTo>
                      <a:pt x="13806690" y="1617408"/>
                    </a:moveTo>
                    <a:cubicBezTo>
                      <a:pt x="14137295" y="1617408"/>
                      <a:pt x="14405322" y="1336622"/>
                      <a:pt x="14405322" y="990143"/>
                    </a:cubicBezTo>
                    <a:cubicBezTo>
                      <a:pt x="14405322" y="699948"/>
                      <a:pt x="13985240" y="180692"/>
                      <a:pt x="13848832" y="19748"/>
                    </a:cubicBezTo>
                    <a:cubicBezTo>
                      <a:pt x="13838401" y="7235"/>
                      <a:pt x="13822951" y="0"/>
                      <a:pt x="13806661" y="0"/>
                    </a:cubicBezTo>
                    <a:cubicBezTo>
                      <a:pt x="13790372" y="0"/>
                      <a:pt x="13774921" y="7235"/>
                      <a:pt x="13764491" y="19748"/>
                    </a:cubicBezTo>
                    <a:cubicBezTo>
                      <a:pt x="13628140" y="180749"/>
                      <a:pt x="13208001" y="700006"/>
                      <a:pt x="13208001" y="990201"/>
                    </a:cubicBezTo>
                    <a:cubicBezTo>
                      <a:pt x="13208058" y="1336622"/>
                      <a:pt x="13476028" y="1617408"/>
                      <a:pt x="13806690" y="1617408"/>
                    </a:cubicBezTo>
                    <a:moveTo>
                      <a:pt x="14298179" y="990143"/>
                    </a:moveTo>
                    <a:cubicBezTo>
                      <a:pt x="14298179" y="1290210"/>
                      <a:pt x="14068252" y="1515577"/>
                      <a:pt x="13806690" y="1515577"/>
                    </a:cubicBezTo>
                    <a:cubicBezTo>
                      <a:pt x="13790748" y="1515577"/>
                      <a:pt x="13777827" y="1502654"/>
                      <a:pt x="13777827" y="1486713"/>
                    </a:cubicBezTo>
                    <a:cubicBezTo>
                      <a:pt x="13777827" y="1470772"/>
                      <a:pt x="13790748" y="1457850"/>
                      <a:pt x="13806690" y="1457850"/>
                    </a:cubicBezTo>
                    <a:cubicBezTo>
                      <a:pt x="14034251" y="1457850"/>
                      <a:pt x="14240453" y="1260480"/>
                      <a:pt x="14240453" y="990143"/>
                    </a:cubicBezTo>
                    <a:cubicBezTo>
                      <a:pt x="14240453" y="974202"/>
                      <a:pt x="14253376" y="961280"/>
                      <a:pt x="14269316" y="961280"/>
                    </a:cubicBezTo>
                    <a:cubicBezTo>
                      <a:pt x="14285258" y="961280"/>
                      <a:pt x="14298179" y="974202"/>
                      <a:pt x="14298179" y="990143"/>
                    </a:cubicBezTo>
                  </a:path>
                </a:pathLst>
              </a:custGeom>
              <a:solidFill>
                <a:srgbClr val="EDECED"/>
              </a:solidFill>
            </p:spPr>
          </p:sp>
        </p:grpSp>
      </p:grpSp>
      <p:grpSp>
        <p:nvGrpSpPr>
          <p:cNvPr id="47" name="Group 47"/>
          <p:cNvGrpSpPr/>
          <p:nvPr/>
        </p:nvGrpSpPr>
        <p:grpSpPr>
          <a:xfrm>
            <a:off x="1054413" y="2800626"/>
            <a:ext cx="8115300" cy="690040"/>
            <a:chOff x="0" y="0"/>
            <a:chExt cx="2137363" cy="181739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137363" cy="181739"/>
            </a:xfrm>
            <a:custGeom>
              <a:avLst/>
              <a:gdLst/>
              <a:ahLst/>
              <a:cxnLst/>
              <a:rect l="l" t="t" r="r" b="b"/>
              <a:pathLst>
                <a:path w="2137363" h="181739">
                  <a:moveTo>
                    <a:pt x="0" y="0"/>
                  </a:moveTo>
                  <a:lnTo>
                    <a:pt x="2137363" y="0"/>
                  </a:lnTo>
                  <a:lnTo>
                    <a:pt x="2137363" y="181739"/>
                  </a:lnTo>
                  <a:lnTo>
                    <a:pt x="0" y="181739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0"/>
              <a:ext cx="2130591" cy="18173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239"/>
                </a:lnSpc>
              </a:pPr>
              <a:r>
                <a:rPr lang="en-US" sz="1599" dirty="0">
                  <a:solidFill>
                    <a:srgbClr val="000000"/>
                  </a:solidFill>
                  <a:latin typeface="Noto Sans"/>
                </a:rPr>
                <a:t>Elaborate on the data you want to discuss. </a:t>
              </a:r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1054413" y="1039829"/>
            <a:ext cx="8166726" cy="749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Add an Infographic Page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8316095" y="3933735"/>
            <a:ext cx="879331" cy="48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2A4D70"/>
                </a:solidFill>
                <a:latin typeface="Open Sauce Bold"/>
              </a:rPr>
              <a:t>80%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8316095" y="6400988"/>
            <a:ext cx="879331" cy="48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2A4D70"/>
                </a:solidFill>
                <a:latin typeface="Open Sauce Bold"/>
              </a:rPr>
              <a:t>5</a:t>
            </a:r>
            <a:r>
              <a:rPr lang="en-US" sz="3200" u="none">
                <a:solidFill>
                  <a:srgbClr val="2A4D70"/>
                </a:solidFill>
                <a:latin typeface="Open Sauce Bold"/>
              </a:rPr>
              <a:t>0%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8290382" y="8683370"/>
            <a:ext cx="879331" cy="48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 u="none">
                <a:solidFill>
                  <a:srgbClr val="2A4D70"/>
                </a:solidFill>
                <a:latin typeface="Open Sauce Bold"/>
              </a:rPr>
              <a:t>10%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5761491" y="2687444"/>
            <a:ext cx="1497809" cy="1406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the data you want to discuss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5761491" y="7244090"/>
            <a:ext cx="1497809" cy="1406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the data you want to discuss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1028700" y="7728285"/>
            <a:ext cx="8141012" cy="690040"/>
            <a:chOff x="0" y="0"/>
            <a:chExt cx="2144135" cy="181739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2137363" cy="181739"/>
            </a:xfrm>
            <a:custGeom>
              <a:avLst/>
              <a:gdLst/>
              <a:ahLst/>
              <a:cxnLst/>
              <a:rect l="l" t="t" r="r" b="b"/>
              <a:pathLst>
                <a:path w="2137363" h="181739">
                  <a:moveTo>
                    <a:pt x="0" y="0"/>
                  </a:moveTo>
                  <a:lnTo>
                    <a:pt x="2137363" y="0"/>
                  </a:lnTo>
                  <a:lnTo>
                    <a:pt x="2137363" y="181739"/>
                  </a:lnTo>
                  <a:lnTo>
                    <a:pt x="0" y="181739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0" y="1748"/>
              <a:ext cx="2144135" cy="17999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239"/>
                </a:lnSpc>
              </a:pPr>
              <a:r>
                <a:rPr lang="en-US" sz="1599" dirty="0">
                  <a:solidFill>
                    <a:srgbClr val="000000"/>
                  </a:solidFill>
                  <a:latin typeface="Noto Sans"/>
                </a:rPr>
                <a:t>Elaborate on the data you want to discuss. </a:t>
              </a: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1028700" y="5230738"/>
            <a:ext cx="8115300" cy="712389"/>
            <a:chOff x="0" y="-5886"/>
            <a:chExt cx="2137363" cy="187625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2137363" cy="181739"/>
            </a:xfrm>
            <a:custGeom>
              <a:avLst/>
              <a:gdLst/>
              <a:ahLst/>
              <a:cxnLst/>
              <a:rect l="l" t="t" r="r" b="b"/>
              <a:pathLst>
                <a:path w="2137363" h="181739">
                  <a:moveTo>
                    <a:pt x="0" y="0"/>
                  </a:moveTo>
                  <a:lnTo>
                    <a:pt x="2137363" y="0"/>
                  </a:lnTo>
                  <a:lnTo>
                    <a:pt x="2137363" y="181739"/>
                  </a:lnTo>
                  <a:lnTo>
                    <a:pt x="0" y="181739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id="61" name="TextBox 61"/>
            <p:cNvSpPr txBox="1"/>
            <p:nvPr/>
          </p:nvSpPr>
          <p:spPr>
            <a:xfrm>
              <a:off x="0" y="-5886"/>
              <a:ext cx="2137363" cy="1876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239"/>
                </a:lnSpc>
              </a:pPr>
              <a:r>
                <a:rPr lang="en-US" sz="1599" dirty="0">
                  <a:solidFill>
                    <a:srgbClr val="000000"/>
                  </a:solidFill>
                  <a:latin typeface="Noto Sans"/>
                </a:rPr>
                <a:t>Elaborate on the data you want to discuss. </a:t>
              </a:r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10433933" y="903442"/>
            <a:ext cx="6825367" cy="690040"/>
            <a:chOff x="0" y="0"/>
            <a:chExt cx="1797627" cy="181739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1797627" cy="181739"/>
            </a:xfrm>
            <a:custGeom>
              <a:avLst/>
              <a:gdLst/>
              <a:ahLst/>
              <a:cxnLst/>
              <a:rect l="l" t="t" r="r" b="b"/>
              <a:pathLst>
                <a:path w="1797627" h="181739">
                  <a:moveTo>
                    <a:pt x="0" y="0"/>
                  </a:moveTo>
                  <a:lnTo>
                    <a:pt x="1797627" y="0"/>
                  </a:lnTo>
                  <a:lnTo>
                    <a:pt x="1797627" y="181739"/>
                  </a:lnTo>
                  <a:lnTo>
                    <a:pt x="0" y="181739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id="64" name="TextBox 64"/>
            <p:cNvSpPr txBox="1"/>
            <p:nvPr/>
          </p:nvSpPr>
          <p:spPr>
            <a:xfrm>
              <a:off x="0" y="5467"/>
              <a:ext cx="1797627" cy="17627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239"/>
                </a:lnSpc>
              </a:pPr>
              <a:r>
                <a:rPr lang="en-US" sz="1599" dirty="0">
                  <a:solidFill>
                    <a:srgbClr val="000000"/>
                  </a:solidFill>
                  <a:latin typeface="Noto Sans"/>
                </a:rPr>
                <a:t>Elaborate on the data you want to discuss. </a:t>
              </a:r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10433933" y="5462637"/>
            <a:ext cx="6825367" cy="690040"/>
            <a:chOff x="0" y="0"/>
            <a:chExt cx="1797627" cy="181739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1797627" cy="181739"/>
            </a:xfrm>
            <a:custGeom>
              <a:avLst/>
              <a:gdLst/>
              <a:ahLst/>
              <a:cxnLst/>
              <a:rect l="l" t="t" r="r" b="b"/>
              <a:pathLst>
                <a:path w="1797627" h="181739">
                  <a:moveTo>
                    <a:pt x="0" y="0"/>
                  </a:moveTo>
                  <a:lnTo>
                    <a:pt x="1797627" y="0"/>
                  </a:lnTo>
                  <a:lnTo>
                    <a:pt x="1797627" y="181739"/>
                  </a:lnTo>
                  <a:lnTo>
                    <a:pt x="0" y="181739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id="67" name="TextBox 67"/>
            <p:cNvSpPr txBox="1"/>
            <p:nvPr/>
          </p:nvSpPr>
          <p:spPr>
            <a:xfrm>
              <a:off x="0" y="0"/>
              <a:ext cx="1797627" cy="18173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239"/>
                </a:lnSpc>
              </a:pPr>
              <a:r>
                <a:rPr lang="en-US" sz="1599" dirty="0">
                  <a:solidFill>
                    <a:srgbClr val="000000"/>
                  </a:solidFill>
                  <a:latin typeface="Noto Sans"/>
                </a:rPr>
                <a:t>Elaborate on the data you want to discuss. </a:t>
              </a:r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70" name="TextBox 7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71" name="Group 71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73" name="TextBox 7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74" name="Group 74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76" name="TextBox 7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77" name="Group 77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79" name="TextBox 7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36465" y="4180356"/>
            <a:ext cx="397623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4E8E"/>
                </a:solidFill>
                <a:latin typeface="Noto Sans Bold"/>
              </a:rPr>
              <a:t>STEP ONE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336465" y="7200734"/>
            <a:ext cx="397623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2779E"/>
                </a:solidFill>
                <a:latin typeface="Noto Sans Bold"/>
              </a:rPr>
              <a:t>STEP THREE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336465" y="4770118"/>
            <a:ext cx="3777157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communication tools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36465" y="7759497"/>
            <a:ext cx="3777157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communication tools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095090" y="4180356"/>
            <a:ext cx="397623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9E97"/>
                </a:solidFill>
                <a:latin typeface="Noto Sans Bold"/>
              </a:rPr>
              <a:t>STEP TWO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095090" y="7200734"/>
            <a:ext cx="397623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9E97"/>
                </a:solidFill>
                <a:latin typeface="Noto Sans Bold"/>
              </a:rPr>
              <a:t>STEP FOUR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4166" y="4703563"/>
            <a:ext cx="3777157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Lato"/>
              </a:rPr>
              <a:t>Presentations are</a:t>
            </a:r>
          </a:p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Lato"/>
              </a:rPr>
              <a:t>communication tools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4166" y="7723941"/>
            <a:ext cx="3777157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Lato"/>
              </a:rPr>
              <a:t>Presentations are</a:t>
            </a:r>
          </a:p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Lato"/>
              </a:rPr>
              <a:t>communication tools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312698" y="3456364"/>
            <a:ext cx="5662604" cy="5662604"/>
            <a:chOff x="0" y="0"/>
            <a:chExt cx="7550139" cy="7550139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7550139" cy="7550139"/>
              <a:chOff x="0" y="0"/>
              <a:chExt cx="2540000" cy="254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270000" y="0"/>
                <a:ext cx="1285798" cy="1333474"/>
              </a:xfrm>
              <a:custGeom>
                <a:avLst/>
                <a:gdLst/>
                <a:ahLst/>
                <a:cxnLst/>
                <a:rect l="l" t="t" r="r" b="b"/>
                <a:pathLst>
                  <a:path w="1285798" h="1333474">
                    <a:moveTo>
                      <a:pt x="0" y="0"/>
                    </a:moveTo>
                    <a:cubicBezTo>
                      <a:pt x="347841" y="0"/>
                      <a:pt x="680458" y="142671"/>
                      <a:pt x="920193" y="394703"/>
                    </a:cubicBezTo>
                    <a:cubicBezTo>
                      <a:pt x="1159929" y="646735"/>
                      <a:pt x="1285798" y="986067"/>
                      <a:pt x="1268413" y="1333474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1206526" y="1270000"/>
                <a:ext cx="1333474" cy="1285798"/>
              </a:xfrm>
              <a:custGeom>
                <a:avLst/>
                <a:gdLst/>
                <a:ahLst/>
                <a:cxnLst/>
                <a:rect l="l" t="t" r="r" b="b"/>
                <a:pathLst>
                  <a:path w="1333474" h="1285798">
                    <a:moveTo>
                      <a:pt x="1333474" y="0"/>
                    </a:moveTo>
                    <a:cubicBezTo>
                      <a:pt x="1333474" y="347841"/>
                      <a:pt x="1190803" y="680458"/>
                      <a:pt x="938771" y="920193"/>
                    </a:cubicBezTo>
                    <a:cubicBezTo>
                      <a:pt x="686738" y="1159929"/>
                      <a:pt x="347407" y="1285798"/>
                      <a:pt x="0" y="1268413"/>
                    </a:cubicBezTo>
                    <a:lnTo>
                      <a:pt x="63474" y="0"/>
                    </a:lnTo>
                    <a:close/>
                  </a:path>
                </a:pathLst>
              </a:custGeom>
              <a:solidFill>
                <a:srgbClr val="009E97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-15798" y="1206526"/>
                <a:ext cx="1285798" cy="1333474"/>
              </a:xfrm>
              <a:custGeom>
                <a:avLst/>
                <a:gdLst/>
                <a:ahLst/>
                <a:cxnLst/>
                <a:rect l="l" t="t" r="r" b="b"/>
                <a:pathLst>
                  <a:path w="1285798" h="1333474">
                    <a:moveTo>
                      <a:pt x="1285798" y="1333474"/>
                    </a:moveTo>
                    <a:cubicBezTo>
                      <a:pt x="937957" y="1333474"/>
                      <a:pt x="605340" y="1190803"/>
                      <a:pt x="365605" y="938771"/>
                    </a:cubicBezTo>
                    <a:cubicBezTo>
                      <a:pt x="125869" y="686738"/>
                      <a:pt x="0" y="347407"/>
                      <a:pt x="17385" y="0"/>
                    </a:cubicBezTo>
                    <a:lnTo>
                      <a:pt x="1285798" y="63474"/>
                    </a:lnTo>
                    <a:close/>
                  </a:path>
                </a:pathLst>
              </a:custGeom>
              <a:solidFill>
                <a:srgbClr val="00779E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1270000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0000" h="1270000">
                    <a:moveTo>
                      <a:pt x="0" y="1270000"/>
                    </a:moveTo>
                    <a:cubicBezTo>
                      <a:pt x="0" y="568648"/>
                      <a:pt x="568521" y="70"/>
                      <a:pt x="1269873" y="0"/>
                    </a:cubicBezTo>
                    <a:lnTo>
                      <a:pt x="1270000" y="1270000"/>
                    </a:lnTo>
                    <a:close/>
                  </a:path>
                </a:pathLst>
              </a:custGeom>
              <a:solidFill>
                <a:srgbClr val="004E8E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1270000" y="0"/>
                <a:ext cx="12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0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002567"/>
              </a:solidFill>
            </p:spPr>
          </p:sp>
        </p:grpSp>
      </p:grpSp>
      <p:grpSp>
        <p:nvGrpSpPr>
          <p:cNvPr id="17" name="Group 17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l">
                <a:lnSpc>
                  <a:spcPts val="29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l">
                <a:lnSpc>
                  <a:spcPts val="29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3907758" y="1843602"/>
            <a:ext cx="10472483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>
                <a:solidFill>
                  <a:srgbClr val="12222B"/>
                </a:solidFill>
                <a:latin typeface="Open Sans Bold"/>
              </a:rPr>
              <a:t>I</a:t>
            </a:r>
            <a:r>
              <a:rPr lang="en-US" sz="5000" u="none">
                <a:solidFill>
                  <a:srgbClr val="12222B"/>
                </a:solidFill>
                <a:latin typeface="Open Sans Bold"/>
              </a:rPr>
              <a:t>nfographic Slide Report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086119" y="1149351"/>
            <a:ext cx="4115762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Noto Sans"/>
              </a:rPr>
              <a:t>GRAPHICS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81226"/>
          <a:stretch>
            <a:fillRect/>
          </a:stretch>
        </p:blipFill>
        <p:spPr>
          <a:xfrm>
            <a:off x="0" y="0"/>
            <a:ext cx="18288000" cy="5143500"/>
          </a:xfrm>
          <a:prstGeom prst="rect">
            <a:avLst/>
          </a:prstGeom>
        </p:spPr>
      </p:pic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351464"/>
              </p:ext>
            </p:extLst>
          </p:nvPr>
        </p:nvGraphicFramePr>
        <p:xfrm>
          <a:off x="1028700" y="1103848"/>
          <a:ext cx="16230600" cy="8079305"/>
        </p:xfrm>
        <a:graphic>
          <a:graphicData uri="http://schemas.openxmlformats.org/drawingml/2006/table">
            <a:tbl>
              <a:tblPr/>
              <a:tblGrid>
                <a:gridCol w="405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9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62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57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3385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4902" u="none" dirty="0">
                          <a:solidFill>
                            <a:srgbClr val="FFFFFF"/>
                          </a:solidFill>
                          <a:latin typeface="Open Sans Bold"/>
                        </a:rPr>
                        <a:t>S</a:t>
                      </a:r>
                      <a:endParaRPr lang="en-US" sz="1100" dirty="0"/>
                    </a:p>
                  </a:txBody>
                  <a:tcPr anchor="ctr"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C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4902" u="none" dirty="0">
                          <a:solidFill>
                            <a:srgbClr val="FFFFFF"/>
                          </a:solidFill>
                          <a:latin typeface="Open Sans Bold"/>
                        </a:rPr>
                        <a:t>W</a:t>
                      </a:r>
                      <a:endParaRPr lang="en-US" sz="1100" dirty="0"/>
                    </a:p>
                  </a:txBody>
                  <a:tcPr anchor="ctr"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28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4902" u="none" dirty="0">
                          <a:solidFill>
                            <a:srgbClr val="FFFFFF"/>
                          </a:solidFill>
                          <a:latin typeface="Open Sans Bold"/>
                        </a:rPr>
                        <a:t>O</a:t>
                      </a:r>
                      <a:endParaRPr lang="en-US" sz="1100" dirty="0"/>
                    </a:p>
                  </a:txBody>
                  <a:tcPr anchor="ctr"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8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4902" u="none">
                          <a:solidFill>
                            <a:srgbClr val="FFFFFF"/>
                          </a:solidFill>
                          <a:latin typeface="Open Sans Bold"/>
                        </a:rPr>
                        <a:t>T</a:t>
                      </a:r>
                      <a:endParaRPr lang="en-US" sz="1100"/>
                    </a:p>
                  </a:txBody>
                  <a:tcPr anchor="ctr"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4D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810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502" u="none" dirty="0">
                          <a:solidFill>
                            <a:srgbClr val="FFFFFF"/>
                          </a:solidFill>
                          <a:latin typeface="Noto Sans" panose="020B0604020202020204" charset="0"/>
                          <a:ea typeface="Noto Sans" panose="020B0604020202020204" charset="0"/>
                        </a:rPr>
                        <a:t>STRENGTHS</a:t>
                      </a:r>
                      <a:endParaRPr lang="en-US" sz="1100" dirty="0">
                        <a:latin typeface="Noto Sans" panose="020B0604020202020204" charset="0"/>
                        <a:ea typeface="Noto Sans" panose="020B0604020202020204" charset="0"/>
                      </a:endParaRPr>
                    </a:p>
                  </a:txBody>
                  <a:tcPr anchor="ctr"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502" u="none" dirty="0">
                          <a:solidFill>
                            <a:srgbClr val="FFFFFF"/>
                          </a:solidFill>
                          <a:latin typeface="Noto Sans" panose="020B0604020202020204" charset="0"/>
                          <a:ea typeface="Noto Sans" panose="020B0604020202020204" charset="0"/>
                        </a:rPr>
                        <a:t>WEAKNESSES</a:t>
                      </a:r>
                      <a:endParaRPr lang="en-US" sz="1100" dirty="0">
                        <a:latin typeface="Noto Sans" panose="020B0604020202020204" charset="0"/>
                        <a:ea typeface="Noto Sans" panose="020B0604020202020204" charset="0"/>
                      </a:endParaRPr>
                    </a:p>
                  </a:txBody>
                  <a:tcPr anchor="ctr"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502" u="none" dirty="0">
                          <a:solidFill>
                            <a:srgbClr val="FFFFFF"/>
                          </a:solidFill>
                          <a:latin typeface="Noto Sans" panose="020B0604020202020204" charset="0"/>
                          <a:ea typeface="Noto Sans" panose="020B0604020202020204" charset="0"/>
                        </a:rPr>
                        <a:t>OPPORTUNITIES</a:t>
                      </a:r>
                      <a:endParaRPr lang="en-US" sz="1100" dirty="0">
                        <a:latin typeface="Noto Sans" panose="020B0604020202020204" charset="0"/>
                        <a:ea typeface="Noto Sans" panose="020B0604020202020204" charset="0"/>
                      </a:endParaRPr>
                    </a:p>
                  </a:txBody>
                  <a:tcPr anchor="ctr"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502" u="none" dirty="0">
                          <a:solidFill>
                            <a:srgbClr val="FFFFFF"/>
                          </a:solidFill>
                          <a:latin typeface="Noto Sans" panose="020B0604020202020204" charset="0"/>
                          <a:ea typeface="Noto Sans" panose="020B0604020202020204" charset="0"/>
                        </a:rPr>
                        <a:t>THREATS</a:t>
                      </a:r>
                      <a:endParaRPr lang="en-US" sz="1100" dirty="0">
                        <a:latin typeface="Noto Sans" panose="020B0604020202020204" charset="0"/>
                        <a:ea typeface="Noto Sans" panose="020B0604020202020204" charset="0"/>
                      </a:endParaRPr>
                    </a:p>
                  </a:txBody>
                  <a:tcPr anchor="ctr"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37347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200" dirty="0">
                          <a:latin typeface="Noto Sans" panose="020B0604020202020204" charset="0"/>
                          <a:ea typeface="Noto Sans" panose="020B0604020202020204" charset="0"/>
                        </a:rPr>
                        <a:t>What are you doing well? </a:t>
                      </a:r>
                    </a:p>
                    <a:p>
                      <a:r>
                        <a:rPr lang="en-US" sz="2200" u="none" dirty="0">
                          <a:solidFill>
                            <a:srgbClr val="2C434E"/>
                          </a:solidFill>
                          <a:latin typeface="Noto Sans" panose="020B0604020202020204" charset="0"/>
                          <a:ea typeface="Noto Sans" panose="020B0604020202020204" charset="0"/>
                        </a:rPr>
                        <a:t>What sets you apart? What are your good qualities?</a:t>
                      </a:r>
                    </a:p>
                  </a:txBody>
                  <a:tcPr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200" dirty="0">
                          <a:latin typeface="Noto Sans" panose="020B0604020202020204" charset="0"/>
                          <a:ea typeface="Noto Sans" panose="020B0604020202020204" charset="0"/>
                        </a:rPr>
                        <a:t>Where do you need to improve? </a:t>
                      </a:r>
                    </a:p>
                    <a:p>
                      <a:r>
                        <a:rPr lang="en-US" sz="2200" u="none" dirty="0">
                          <a:solidFill>
                            <a:srgbClr val="2C434E"/>
                          </a:solidFill>
                          <a:latin typeface="Noto Sans" panose="020B0604020202020204" charset="0"/>
                          <a:ea typeface="Noto Sans" panose="020B0604020202020204" charset="0"/>
                        </a:rPr>
                        <a:t>Are resources adequate? What do others do better than you?</a:t>
                      </a:r>
                    </a:p>
                  </a:txBody>
                  <a:tcPr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200" dirty="0">
                          <a:latin typeface="Noto Sans" panose="020B0604020202020204" charset="0"/>
                          <a:ea typeface="Noto Sans" panose="020B0604020202020204" charset="0"/>
                        </a:rPr>
                        <a:t>What are your goals? </a:t>
                      </a:r>
                    </a:p>
                    <a:p>
                      <a:r>
                        <a:rPr lang="en-US" sz="2200" u="none" dirty="0">
                          <a:solidFill>
                            <a:srgbClr val="2C434E"/>
                          </a:solidFill>
                          <a:latin typeface="Noto Sans" panose="020B0604020202020204" charset="0"/>
                          <a:ea typeface="Noto Sans" panose="020B0604020202020204" charset="0"/>
                        </a:rPr>
                        <a:t>Are demands shifting? How can it be improved?</a:t>
                      </a:r>
                    </a:p>
                  </a:txBody>
                  <a:tcPr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200" dirty="0">
                          <a:latin typeface="Noto Sans" panose="020B0604020202020204" charset="0"/>
                          <a:ea typeface="Noto Sans" panose="020B0604020202020204" charset="0"/>
                        </a:rPr>
                        <a:t>What are the blockers you're facing? </a:t>
                      </a:r>
                    </a:p>
                    <a:p>
                      <a:r>
                        <a:rPr lang="en-US" sz="2200" u="none" dirty="0">
                          <a:solidFill>
                            <a:srgbClr val="2C434E"/>
                          </a:solidFill>
                          <a:latin typeface="Noto Sans" panose="020B0604020202020204" charset="0"/>
                          <a:ea typeface="Noto Sans" panose="020B0604020202020204" charset="0"/>
                        </a:rPr>
                        <a:t>What are factors outside of your control?</a:t>
                      </a:r>
                    </a:p>
                  </a:txBody>
                  <a:tcPr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" name="Group 4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983250"/>
            <a:ext cx="3364925" cy="303750"/>
            <a:chOff x="0" y="0"/>
            <a:chExt cx="886235" cy="8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6235" cy="80000"/>
            </a:xfrm>
            <a:custGeom>
              <a:avLst/>
              <a:gdLst/>
              <a:ahLst/>
              <a:cxnLst/>
              <a:rect l="l" t="t" r="r" b="b"/>
              <a:pathLst>
                <a:path w="886235" h="80000">
                  <a:moveTo>
                    <a:pt x="0" y="0"/>
                  </a:moveTo>
                  <a:lnTo>
                    <a:pt x="886235" y="0"/>
                  </a:lnTo>
                  <a:lnTo>
                    <a:pt x="886235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17258" y="9983250"/>
            <a:ext cx="3364925" cy="303750"/>
            <a:chOff x="0" y="0"/>
            <a:chExt cx="886235" cy="8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86235" cy="80000"/>
            </a:xfrm>
            <a:custGeom>
              <a:avLst/>
              <a:gdLst/>
              <a:ahLst/>
              <a:cxnLst/>
              <a:rect l="l" t="t" r="r" b="b"/>
              <a:pathLst>
                <a:path w="886235" h="80000">
                  <a:moveTo>
                    <a:pt x="0" y="0"/>
                  </a:moveTo>
                  <a:lnTo>
                    <a:pt x="886235" y="0"/>
                  </a:lnTo>
                  <a:lnTo>
                    <a:pt x="886235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606108" y="9983250"/>
            <a:ext cx="3364925" cy="303750"/>
            <a:chOff x="0" y="0"/>
            <a:chExt cx="886235" cy="8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86235" cy="80000"/>
            </a:xfrm>
            <a:custGeom>
              <a:avLst/>
              <a:gdLst/>
              <a:ahLst/>
              <a:cxnLst/>
              <a:rect l="l" t="t" r="r" b="b"/>
              <a:pathLst>
                <a:path w="886235" h="80000">
                  <a:moveTo>
                    <a:pt x="0" y="0"/>
                  </a:moveTo>
                  <a:lnTo>
                    <a:pt x="886235" y="0"/>
                  </a:lnTo>
                  <a:lnTo>
                    <a:pt x="886235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1885F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894958" y="9983250"/>
            <a:ext cx="3364925" cy="303750"/>
            <a:chOff x="0" y="0"/>
            <a:chExt cx="886235" cy="8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86235" cy="80000"/>
            </a:xfrm>
            <a:custGeom>
              <a:avLst/>
              <a:gdLst/>
              <a:ahLst/>
              <a:cxnLst/>
              <a:rect l="l" t="t" r="r" b="b"/>
              <a:pathLst>
                <a:path w="886235" h="80000">
                  <a:moveTo>
                    <a:pt x="0" y="0"/>
                  </a:moveTo>
                  <a:lnTo>
                    <a:pt x="886235" y="0"/>
                  </a:lnTo>
                  <a:lnTo>
                    <a:pt x="886235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2A4D7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1325579"/>
            <a:ext cx="16230600" cy="749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Add a Timeline Page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3688863"/>
            <a:ext cx="3364925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36C5FF"/>
                </a:solidFill>
                <a:latin typeface="Noto Sans Bold"/>
              </a:rPr>
              <a:t>ADD A MAIN POINT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6599673"/>
            <a:ext cx="3364925" cy="70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what you want to discuss.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317258" y="3688863"/>
            <a:ext cx="3364925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C282"/>
                </a:solidFill>
                <a:latin typeface="Noto Sans Bold"/>
              </a:rPr>
              <a:t>ADD A MAIN POINT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317258" y="6599673"/>
            <a:ext cx="3364925" cy="70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what you want to discuss.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894375" y="3688863"/>
            <a:ext cx="3364925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31356E"/>
                </a:solidFill>
                <a:latin typeface="Noto Sans Bold"/>
              </a:rPr>
              <a:t>ADD A MAIN POINT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894375" y="6599673"/>
            <a:ext cx="3364925" cy="70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what you want to discuss.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605817" y="3688863"/>
            <a:ext cx="3364925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1885F1"/>
                </a:solidFill>
                <a:latin typeface="Noto Sans Bold"/>
              </a:rPr>
              <a:t>ADD A MAIN POINT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605817" y="6599673"/>
            <a:ext cx="3364925" cy="70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what you want to discuss. </a:t>
            </a:r>
          </a:p>
        </p:txBody>
      </p:sp>
      <p:sp>
        <p:nvSpPr>
          <p:cNvPr id="23" name="AutoShape 23"/>
          <p:cNvSpPr/>
          <p:nvPr/>
        </p:nvSpPr>
        <p:spPr>
          <a:xfrm>
            <a:off x="-591436" y="4966692"/>
            <a:ext cx="19467234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4" name="Group 24"/>
          <p:cNvGrpSpPr/>
          <p:nvPr/>
        </p:nvGrpSpPr>
        <p:grpSpPr>
          <a:xfrm>
            <a:off x="1028700" y="4789884"/>
            <a:ext cx="353616" cy="353616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6C5FF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5318376" y="4771096"/>
            <a:ext cx="353616" cy="353616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C282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9605817" y="4777485"/>
            <a:ext cx="353616" cy="353616"/>
            <a:chOff x="0" y="0"/>
            <a:chExt cx="6350000" cy="6350000"/>
          </a:xfrm>
        </p:grpSpPr>
        <p:sp>
          <p:nvSpPr>
            <p:cNvPr id="29" name="Freeform 2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885F1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3894375" y="4764908"/>
            <a:ext cx="353616" cy="353616"/>
            <a:chOff x="0" y="0"/>
            <a:chExt cx="6350000" cy="6350000"/>
          </a:xfrm>
        </p:grpSpPr>
        <p:sp>
          <p:nvSpPr>
            <p:cNvPr id="31" name="Freeform 3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1356E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7065827"/>
            <a:ext cx="8631018" cy="2917423"/>
            <a:chOff x="0" y="0"/>
            <a:chExt cx="2273190" cy="7683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73190" cy="768375"/>
            </a:xfrm>
            <a:custGeom>
              <a:avLst/>
              <a:gdLst/>
              <a:ahLst/>
              <a:cxnLst/>
              <a:rect l="l" t="t" r="r" b="b"/>
              <a:pathLst>
                <a:path w="2273190" h="768375">
                  <a:moveTo>
                    <a:pt x="0" y="0"/>
                  </a:moveTo>
                  <a:lnTo>
                    <a:pt x="2273190" y="0"/>
                  </a:lnTo>
                  <a:lnTo>
                    <a:pt x="2273190" y="768375"/>
                  </a:lnTo>
                  <a:lnTo>
                    <a:pt x="0" y="768375"/>
                  </a:lnTo>
                  <a:close/>
                </a:path>
              </a:pathLst>
            </a:custGeom>
            <a:solidFill>
              <a:srgbClr val="EDF0F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303750"/>
            <a:ext cx="8631018" cy="2917423"/>
            <a:chOff x="0" y="0"/>
            <a:chExt cx="2273190" cy="7683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73190" cy="768375"/>
            </a:xfrm>
            <a:custGeom>
              <a:avLst/>
              <a:gdLst/>
              <a:ahLst/>
              <a:cxnLst/>
              <a:rect l="l" t="t" r="r" b="b"/>
              <a:pathLst>
                <a:path w="2273190" h="768375">
                  <a:moveTo>
                    <a:pt x="0" y="0"/>
                  </a:moveTo>
                  <a:lnTo>
                    <a:pt x="2273190" y="0"/>
                  </a:lnTo>
                  <a:lnTo>
                    <a:pt x="2273190" y="768375"/>
                  </a:lnTo>
                  <a:lnTo>
                    <a:pt x="0" y="768375"/>
                  </a:lnTo>
                  <a:close/>
                </a:path>
              </a:pathLst>
            </a:custGeom>
            <a:solidFill>
              <a:srgbClr val="EDF0F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0" y="3819225"/>
            <a:ext cx="8631018" cy="2917423"/>
          </a:xfrm>
          <a:custGeom>
            <a:avLst/>
            <a:gdLst/>
            <a:ahLst/>
            <a:cxnLst/>
            <a:rect l="l" t="t" r="r" b="b"/>
            <a:pathLst>
              <a:path w="2273190" h="768375">
                <a:moveTo>
                  <a:pt x="0" y="0"/>
                </a:moveTo>
                <a:lnTo>
                  <a:pt x="2273190" y="0"/>
                </a:lnTo>
                <a:lnTo>
                  <a:pt x="2273190" y="768375"/>
                </a:lnTo>
                <a:lnTo>
                  <a:pt x="0" y="768375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</p:spPr>
      </p:sp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2"/>
          <a:srcRect l="657" t="14173" r="5063" b="11527"/>
          <a:stretch/>
        </p:blipFill>
        <p:spPr>
          <a:xfrm>
            <a:off x="8563233" y="0"/>
            <a:ext cx="9724768" cy="102870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725123" y="1100192"/>
            <a:ext cx="7045201" cy="1324539"/>
            <a:chOff x="0" y="0"/>
            <a:chExt cx="9393601" cy="1766052"/>
          </a:xfrm>
        </p:grpSpPr>
        <p:sp>
          <p:nvSpPr>
            <p:cNvPr id="19" name="TextBox 19"/>
            <p:cNvSpPr txBox="1"/>
            <p:nvPr/>
          </p:nvSpPr>
          <p:spPr>
            <a:xfrm>
              <a:off x="0" y="1253445"/>
              <a:ext cx="9393601" cy="512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u="none" dirty="0">
                  <a:solidFill>
                    <a:srgbClr val="000000"/>
                  </a:solidFill>
                  <a:latin typeface="Lato Bold"/>
                </a:rPr>
                <a:t>Turnover rate in retail stores [</a:t>
              </a:r>
              <a:r>
                <a:rPr lang="en-US" sz="2300" u="none" dirty="0">
                  <a:latin typeface="Lato Bold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1</a:t>
              </a:r>
              <a:r>
                <a:rPr lang="en-US" sz="2300" u="none" dirty="0">
                  <a:solidFill>
                    <a:srgbClr val="000000"/>
                  </a:solidFill>
                  <a:latin typeface="Lato Bold"/>
                </a:rPr>
                <a:t>]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478831" y="9525"/>
              <a:ext cx="8435939" cy="1002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800"/>
                </a:lnSpc>
                <a:spcBef>
                  <a:spcPct val="0"/>
                </a:spcBef>
              </a:pPr>
              <a:r>
                <a:rPr lang="en-US" sz="5000" u="none" dirty="0">
                  <a:solidFill>
                    <a:srgbClr val="12222B"/>
                  </a:solidFill>
                  <a:latin typeface="Open Sans Bold"/>
                </a:rPr>
                <a:t>20%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60791" y="7823860"/>
            <a:ext cx="7973863" cy="1401358"/>
            <a:chOff x="0" y="0"/>
            <a:chExt cx="10631818" cy="1868477"/>
          </a:xfrm>
        </p:grpSpPr>
        <p:sp>
          <p:nvSpPr>
            <p:cNvPr id="22" name="TextBox 22"/>
            <p:cNvSpPr txBox="1"/>
            <p:nvPr/>
          </p:nvSpPr>
          <p:spPr>
            <a:xfrm>
              <a:off x="163549" y="1355870"/>
              <a:ext cx="10304721" cy="512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dirty="0">
                  <a:solidFill>
                    <a:srgbClr val="000000"/>
                  </a:solidFill>
                  <a:latin typeface="Lato Bold"/>
                </a:rPr>
                <a:t>National u</a:t>
              </a:r>
              <a:r>
                <a:rPr lang="en-US" sz="2300" u="none" dirty="0">
                  <a:solidFill>
                    <a:srgbClr val="000000"/>
                  </a:solidFill>
                  <a:latin typeface="Lato Bold"/>
                </a:rPr>
                <a:t>nemployment rates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9525"/>
              <a:ext cx="10631818" cy="1002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800"/>
                </a:lnSpc>
                <a:spcBef>
                  <a:spcPct val="0"/>
                </a:spcBef>
              </a:pPr>
              <a:r>
                <a:rPr lang="en-US" sz="5000" u="none" dirty="0">
                  <a:solidFill>
                    <a:srgbClr val="12222B"/>
                  </a:solidFill>
                  <a:latin typeface="Open Sans Bold"/>
                </a:rPr>
                <a:t>3%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41290" y="4577257"/>
            <a:ext cx="7412866" cy="1401358"/>
            <a:chOff x="0" y="0"/>
            <a:chExt cx="9883821" cy="1868477"/>
          </a:xfrm>
        </p:grpSpPr>
        <p:sp>
          <p:nvSpPr>
            <p:cNvPr id="25" name="TextBox 25"/>
            <p:cNvSpPr txBox="1"/>
            <p:nvPr/>
          </p:nvSpPr>
          <p:spPr>
            <a:xfrm>
              <a:off x="0" y="1355870"/>
              <a:ext cx="9883821" cy="512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u="none" dirty="0">
                  <a:solidFill>
                    <a:srgbClr val="000000"/>
                  </a:solidFill>
                  <a:latin typeface="Lato Bold"/>
                </a:rPr>
                <a:t>Hiring and training </a:t>
              </a:r>
              <a:r>
                <a:rPr lang="en-US" sz="2300" dirty="0">
                  <a:solidFill>
                    <a:srgbClr val="000000"/>
                  </a:solidFill>
                  <a:latin typeface="Lato Bold"/>
                </a:rPr>
                <a:t>c</a:t>
              </a:r>
              <a:r>
                <a:rPr lang="en-US" sz="2300" u="none" dirty="0">
                  <a:solidFill>
                    <a:srgbClr val="000000"/>
                  </a:solidFill>
                  <a:latin typeface="Lato Bold"/>
                </a:rPr>
                <a:t>osts [</a:t>
              </a:r>
              <a:r>
                <a:rPr lang="en-US" sz="2300" u="sng" dirty="0">
                  <a:latin typeface="Lato Bold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2</a:t>
              </a:r>
              <a:r>
                <a:rPr lang="en-US" sz="2300" u="none" dirty="0">
                  <a:solidFill>
                    <a:srgbClr val="000000"/>
                  </a:solidFill>
                  <a:latin typeface="Lato Bold"/>
                </a:rPr>
                <a:t>] 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2097321" y="9525"/>
              <a:ext cx="5689180" cy="1002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800"/>
                </a:lnSpc>
                <a:spcBef>
                  <a:spcPct val="0"/>
                </a:spcBef>
              </a:pPr>
              <a:r>
                <a:rPr lang="en-US" sz="5000" u="none" dirty="0">
                  <a:solidFill>
                    <a:srgbClr val="12222B"/>
                  </a:solidFill>
                  <a:latin typeface="Open Sans Bold"/>
                </a:rPr>
                <a:t>$19,000</a:t>
              </a:r>
            </a:p>
          </p:txBody>
        </p:sp>
      </p:grpSp>
      <p:sp>
        <p:nvSpPr>
          <p:cNvPr id="28" name="Freeform 28"/>
          <p:cNvSpPr/>
          <p:nvPr/>
        </p:nvSpPr>
        <p:spPr>
          <a:xfrm>
            <a:off x="0" y="998325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</p:spPr>
      </p:sp>
      <p:sp>
        <p:nvSpPr>
          <p:cNvPr id="29" name="TextBox 29"/>
          <p:cNvSpPr txBox="1"/>
          <p:nvPr/>
        </p:nvSpPr>
        <p:spPr>
          <a:xfrm>
            <a:off x="0" y="9838589"/>
            <a:ext cx="3086104" cy="323076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2940"/>
              </a:lnSpc>
            </a:pPr>
            <a:endParaRPr/>
          </a:p>
        </p:txBody>
      </p:sp>
      <p:grpSp>
        <p:nvGrpSpPr>
          <p:cNvPr id="30" name="Group 30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180609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155759"/>
              </p:ext>
            </p:extLst>
          </p:nvPr>
        </p:nvGraphicFramePr>
        <p:xfrm>
          <a:off x="1286618" y="3438816"/>
          <a:ext cx="15705982" cy="5617854"/>
        </p:xfrm>
        <a:graphic>
          <a:graphicData uri="http://schemas.openxmlformats.org/drawingml/2006/table">
            <a:tbl>
              <a:tblPr/>
              <a:tblGrid>
                <a:gridCol w="3755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37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56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56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356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935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716" dirty="0">
                          <a:solidFill>
                            <a:srgbClr val="FFFFFF"/>
                          </a:solidFill>
                          <a:latin typeface="Noto Sans"/>
                        </a:rPr>
                        <a:t>ITEM</a:t>
                      </a:r>
                      <a:endParaRPr lang="en-US" sz="1100" dirty="0"/>
                    </a:p>
                  </a:txBody>
                  <a:tcPr anchor="ctr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C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716" dirty="0">
                          <a:solidFill>
                            <a:srgbClr val="FFFFFF"/>
                          </a:solidFill>
                          <a:latin typeface="Noto Sans"/>
                        </a:rPr>
                        <a:t>ITEM</a:t>
                      </a:r>
                      <a:endParaRPr lang="en-US" sz="1100" dirty="0"/>
                    </a:p>
                  </a:txBody>
                  <a:tcPr anchor="ctr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28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716" dirty="0">
                          <a:solidFill>
                            <a:srgbClr val="FFFFFF"/>
                          </a:solidFill>
                          <a:latin typeface="Noto Sans"/>
                        </a:rPr>
                        <a:t>ITEM</a:t>
                      </a:r>
                      <a:endParaRPr lang="en-US" sz="1100" dirty="0"/>
                    </a:p>
                  </a:txBody>
                  <a:tcPr anchor="ctr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8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716" dirty="0">
                          <a:solidFill>
                            <a:srgbClr val="FFFFFF"/>
                          </a:solidFill>
                          <a:latin typeface="Noto Sans"/>
                        </a:rPr>
                        <a:t>ITEM</a:t>
                      </a:r>
                      <a:endParaRPr lang="en-US" sz="1100" dirty="0"/>
                    </a:p>
                  </a:txBody>
                  <a:tcPr anchor="ctr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4D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736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716" dirty="0">
                          <a:solidFill>
                            <a:srgbClr val="FFFFFF"/>
                          </a:solidFill>
                          <a:latin typeface="Noto Sans"/>
                        </a:rPr>
                        <a:t>ITEM</a:t>
                      </a:r>
                      <a:endParaRPr lang="en-US" sz="1100" dirty="0"/>
                    </a:p>
                  </a:txBody>
                  <a:tcPr anchor="ctr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4F5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346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716" dirty="0">
                          <a:solidFill>
                            <a:srgbClr val="FFFFFF"/>
                          </a:solidFill>
                          <a:latin typeface="Noto Sans"/>
                        </a:rPr>
                        <a:t>ITEM</a:t>
                      </a:r>
                      <a:endParaRPr lang="en-US" sz="1100" dirty="0"/>
                    </a:p>
                  </a:txBody>
                  <a:tcPr anchor="ctr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4F5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346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716" dirty="0">
                          <a:solidFill>
                            <a:srgbClr val="FFFFFF"/>
                          </a:solidFill>
                          <a:latin typeface="Noto Sans"/>
                        </a:rPr>
                        <a:t>ITEM</a:t>
                      </a:r>
                      <a:endParaRPr lang="en-US" sz="1100" dirty="0"/>
                    </a:p>
                  </a:txBody>
                  <a:tcPr anchor="ctr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4F5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15227028" y="5186682"/>
            <a:ext cx="641053" cy="459741"/>
            <a:chOff x="0" y="0"/>
            <a:chExt cx="854737" cy="612989"/>
          </a:xfrm>
        </p:grpSpPr>
        <p:sp>
          <p:nvSpPr>
            <p:cNvPr id="4" name="AutoShape 4"/>
            <p:cNvSpPr/>
            <p:nvPr/>
          </p:nvSpPr>
          <p:spPr>
            <a:xfrm rot="3197191">
              <a:off x="-955" y="273547"/>
              <a:ext cx="425811" cy="211250"/>
            </a:xfrm>
            <a:prstGeom prst="rect">
              <a:avLst/>
            </a:prstGeom>
            <a:solidFill>
              <a:srgbClr val="31356E"/>
            </a:solidFill>
          </p:spPr>
        </p:sp>
        <p:sp>
          <p:nvSpPr>
            <p:cNvPr id="5" name="AutoShape 5"/>
            <p:cNvSpPr/>
            <p:nvPr/>
          </p:nvSpPr>
          <p:spPr>
            <a:xfrm rot="-2121032">
              <a:off x="118878" y="192433"/>
              <a:ext cx="737888" cy="228123"/>
            </a:xfrm>
            <a:prstGeom prst="rect">
              <a:avLst/>
            </a:prstGeom>
            <a:solidFill>
              <a:srgbClr val="31356E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282070" y="5186682"/>
            <a:ext cx="641053" cy="459741"/>
            <a:chOff x="0" y="0"/>
            <a:chExt cx="854737" cy="612989"/>
          </a:xfrm>
        </p:grpSpPr>
        <p:sp>
          <p:nvSpPr>
            <p:cNvPr id="7" name="AutoShape 7"/>
            <p:cNvSpPr/>
            <p:nvPr/>
          </p:nvSpPr>
          <p:spPr>
            <a:xfrm rot="3197191">
              <a:off x="-955" y="273547"/>
              <a:ext cx="425811" cy="211250"/>
            </a:xfrm>
            <a:prstGeom prst="rect">
              <a:avLst/>
            </a:prstGeom>
            <a:solidFill>
              <a:srgbClr val="36C5FF"/>
            </a:solidFill>
          </p:spPr>
        </p:sp>
        <p:sp>
          <p:nvSpPr>
            <p:cNvPr id="8" name="AutoShape 8"/>
            <p:cNvSpPr/>
            <p:nvPr/>
          </p:nvSpPr>
          <p:spPr>
            <a:xfrm rot="-2121032">
              <a:off x="118878" y="192433"/>
              <a:ext cx="737888" cy="228123"/>
            </a:xfrm>
            <a:prstGeom prst="rect">
              <a:avLst/>
            </a:prstGeom>
            <a:solidFill>
              <a:srgbClr val="36C5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6282070" y="6738234"/>
            <a:ext cx="641053" cy="459741"/>
            <a:chOff x="0" y="0"/>
            <a:chExt cx="854737" cy="612989"/>
          </a:xfrm>
        </p:grpSpPr>
        <p:sp>
          <p:nvSpPr>
            <p:cNvPr id="10" name="AutoShape 10"/>
            <p:cNvSpPr/>
            <p:nvPr/>
          </p:nvSpPr>
          <p:spPr>
            <a:xfrm rot="3197191">
              <a:off x="-955" y="273547"/>
              <a:ext cx="425811" cy="211250"/>
            </a:xfrm>
            <a:prstGeom prst="rect">
              <a:avLst/>
            </a:prstGeom>
            <a:solidFill>
              <a:srgbClr val="36C5FF"/>
            </a:solidFill>
          </p:spPr>
        </p:sp>
        <p:sp>
          <p:nvSpPr>
            <p:cNvPr id="11" name="AutoShape 11"/>
            <p:cNvSpPr/>
            <p:nvPr/>
          </p:nvSpPr>
          <p:spPr>
            <a:xfrm rot="-2121032">
              <a:off x="118878" y="192433"/>
              <a:ext cx="737888" cy="228123"/>
            </a:xfrm>
            <a:prstGeom prst="rect">
              <a:avLst/>
            </a:prstGeom>
            <a:solidFill>
              <a:srgbClr val="36C5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5227028" y="6738234"/>
            <a:ext cx="641053" cy="459741"/>
            <a:chOff x="0" y="0"/>
            <a:chExt cx="854737" cy="612989"/>
          </a:xfrm>
        </p:grpSpPr>
        <p:sp>
          <p:nvSpPr>
            <p:cNvPr id="13" name="AutoShape 13"/>
            <p:cNvSpPr/>
            <p:nvPr/>
          </p:nvSpPr>
          <p:spPr>
            <a:xfrm rot="3197191">
              <a:off x="-955" y="273547"/>
              <a:ext cx="425811" cy="211250"/>
            </a:xfrm>
            <a:prstGeom prst="rect">
              <a:avLst/>
            </a:prstGeom>
            <a:solidFill>
              <a:srgbClr val="31356E"/>
            </a:solidFill>
          </p:spPr>
        </p:sp>
        <p:sp>
          <p:nvSpPr>
            <p:cNvPr id="14" name="AutoShape 14"/>
            <p:cNvSpPr/>
            <p:nvPr/>
          </p:nvSpPr>
          <p:spPr>
            <a:xfrm rot="-2121032">
              <a:off x="118878" y="192433"/>
              <a:ext cx="737888" cy="228123"/>
            </a:xfrm>
            <a:prstGeom prst="rect">
              <a:avLst/>
            </a:prstGeom>
            <a:solidFill>
              <a:srgbClr val="31356E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5227028" y="8191252"/>
            <a:ext cx="641053" cy="459741"/>
            <a:chOff x="0" y="0"/>
            <a:chExt cx="854737" cy="612989"/>
          </a:xfrm>
        </p:grpSpPr>
        <p:sp>
          <p:nvSpPr>
            <p:cNvPr id="16" name="AutoShape 16"/>
            <p:cNvSpPr/>
            <p:nvPr/>
          </p:nvSpPr>
          <p:spPr>
            <a:xfrm rot="3197191">
              <a:off x="-955" y="273547"/>
              <a:ext cx="425811" cy="211250"/>
            </a:xfrm>
            <a:prstGeom prst="rect">
              <a:avLst/>
            </a:prstGeom>
            <a:solidFill>
              <a:srgbClr val="31356E"/>
            </a:solidFill>
          </p:spPr>
        </p:sp>
        <p:sp>
          <p:nvSpPr>
            <p:cNvPr id="17" name="AutoShape 17"/>
            <p:cNvSpPr/>
            <p:nvPr/>
          </p:nvSpPr>
          <p:spPr>
            <a:xfrm rot="-2121032">
              <a:off x="118878" y="192433"/>
              <a:ext cx="737888" cy="228123"/>
            </a:xfrm>
            <a:prstGeom prst="rect">
              <a:avLst/>
            </a:prstGeom>
            <a:solidFill>
              <a:srgbClr val="31356E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2320919" y="8191252"/>
            <a:ext cx="641053" cy="459741"/>
            <a:chOff x="0" y="0"/>
            <a:chExt cx="854737" cy="612989"/>
          </a:xfrm>
        </p:grpSpPr>
        <p:sp>
          <p:nvSpPr>
            <p:cNvPr id="19" name="AutoShape 19"/>
            <p:cNvSpPr/>
            <p:nvPr/>
          </p:nvSpPr>
          <p:spPr>
            <a:xfrm rot="3197191">
              <a:off x="-955" y="273547"/>
              <a:ext cx="425811" cy="211250"/>
            </a:xfrm>
            <a:prstGeom prst="rect">
              <a:avLst/>
            </a:prstGeom>
            <a:solidFill>
              <a:srgbClr val="1885F1"/>
            </a:solidFill>
          </p:spPr>
        </p:sp>
        <p:sp>
          <p:nvSpPr>
            <p:cNvPr id="20" name="AutoShape 20"/>
            <p:cNvSpPr/>
            <p:nvPr/>
          </p:nvSpPr>
          <p:spPr>
            <a:xfrm rot="-2121032">
              <a:off x="118878" y="192433"/>
              <a:ext cx="737888" cy="228123"/>
            </a:xfrm>
            <a:prstGeom prst="rect">
              <a:avLst/>
            </a:prstGeom>
            <a:solidFill>
              <a:srgbClr val="1885F1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9406269" y="8191252"/>
            <a:ext cx="641053" cy="459741"/>
            <a:chOff x="0" y="0"/>
            <a:chExt cx="854737" cy="612989"/>
          </a:xfrm>
        </p:grpSpPr>
        <p:sp>
          <p:nvSpPr>
            <p:cNvPr id="22" name="AutoShape 22"/>
            <p:cNvSpPr/>
            <p:nvPr/>
          </p:nvSpPr>
          <p:spPr>
            <a:xfrm rot="3197191">
              <a:off x="-955" y="273547"/>
              <a:ext cx="425811" cy="211250"/>
            </a:xfrm>
            <a:prstGeom prst="rect">
              <a:avLst/>
            </a:prstGeom>
            <a:solidFill>
              <a:srgbClr val="00C282"/>
            </a:solidFill>
          </p:spPr>
        </p:sp>
        <p:sp>
          <p:nvSpPr>
            <p:cNvPr id="23" name="AutoShape 23"/>
            <p:cNvSpPr/>
            <p:nvPr/>
          </p:nvSpPr>
          <p:spPr>
            <a:xfrm rot="-2121032">
              <a:off x="118878" y="192433"/>
              <a:ext cx="737888" cy="228123"/>
            </a:xfrm>
            <a:prstGeom prst="rect">
              <a:avLst/>
            </a:prstGeom>
            <a:solidFill>
              <a:srgbClr val="00C282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9406269" y="5186682"/>
            <a:ext cx="641053" cy="459741"/>
            <a:chOff x="0" y="0"/>
            <a:chExt cx="854737" cy="612989"/>
          </a:xfrm>
        </p:grpSpPr>
        <p:sp>
          <p:nvSpPr>
            <p:cNvPr id="25" name="AutoShape 25"/>
            <p:cNvSpPr/>
            <p:nvPr/>
          </p:nvSpPr>
          <p:spPr>
            <a:xfrm rot="3197191">
              <a:off x="-955" y="273547"/>
              <a:ext cx="425811" cy="211250"/>
            </a:xfrm>
            <a:prstGeom prst="rect">
              <a:avLst/>
            </a:prstGeom>
            <a:solidFill>
              <a:srgbClr val="00C282"/>
            </a:solidFill>
          </p:spPr>
        </p:sp>
        <p:sp>
          <p:nvSpPr>
            <p:cNvPr id="26" name="AutoShape 26"/>
            <p:cNvSpPr/>
            <p:nvPr/>
          </p:nvSpPr>
          <p:spPr>
            <a:xfrm rot="-2121032">
              <a:off x="118878" y="192433"/>
              <a:ext cx="737888" cy="228123"/>
            </a:xfrm>
            <a:prstGeom prst="rect">
              <a:avLst/>
            </a:prstGeom>
            <a:solidFill>
              <a:srgbClr val="00C282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2320919" y="5160400"/>
            <a:ext cx="512305" cy="512305"/>
            <a:chOff x="0" y="0"/>
            <a:chExt cx="683073" cy="683073"/>
          </a:xfrm>
        </p:grpSpPr>
        <p:sp>
          <p:nvSpPr>
            <p:cNvPr id="28" name="AutoShape 28"/>
            <p:cNvSpPr/>
            <p:nvPr/>
          </p:nvSpPr>
          <p:spPr>
            <a:xfrm rot="2700000">
              <a:off x="-27408" y="227475"/>
              <a:ext cx="737888" cy="228123"/>
            </a:xfrm>
            <a:prstGeom prst="rect">
              <a:avLst/>
            </a:prstGeom>
            <a:solidFill>
              <a:srgbClr val="1885F1"/>
            </a:solidFill>
          </p:spPr>
        </p:sp>
        <p:sp>
          <p:nvSpPr>
            <p:cNvPr id="29" name="AutoShape 29"/>
            <p:cNvSpPr/>
            <p:nvPr/>
          </p:nvSpPr>
          <p:spPr>
            <a:xfrm rot="8100000">
              <a:off x="-27408" y="227475"/>
              <a:ext cx="737888" cy="228123"/>
            </a:xfrm>
            <a:prstGeom prst="rect">
              <a:avLst/>
            </a:prstGeom>
            <a:solidFill>
              <a:srgbClr val="1885F1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2320919" y="6711953"/>
            <a:ext cx="512305" cy="512305"/>
            <a:chOff x="0" y="0"/>
            <a:chExt cx="683073" cy="683073"/>
          </a:xfrm>
        </p:grpSpPr>
        <p:sp>
          <p:nvSpPr>
            <p:cNvPr id="31" name="AutoShape 31"/>
            <p:cNvSpPr/>
            <p:nvPr/>
          </p:nvSpPr>
          <p:spPr>
            <a:xfrm rot="2700000">
              <a:off x="-27408" y="227475"/>
              <a:ext cx="737888" cy="228123"/>
            </a:xfrm>
            <a:prstGeom prst="rect">
              <a:avLst/>
            </a:prstGeom>
            <a:solidFill>
              <a:srgbClr val="1885F1"/>
            </a:solidFill>
          </p:spPr>
        </p:sp>
        <p:sp>
          <p:nvSpPr>
            <p:cNvPr id="32" name="AutoShape 32"/>
            <p:cNvSpPr/>
            <p:nvPr/>
          </p:nvSpPr>
          <p:spPr>
            <a:xfrm rot="8100000">
              <a:off x="-27408" y="227475"/>
              <a:ext cx="737888" cy="228123"/>
            </a:xfrm>
            <a:prstGeom prst="rect">
              <a:avLst/>
            </a:prstGeom>
            <a:solidFill>
              <a:srgbClr val="1885F1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9406269" y="6711953"/>
            <a:ext cx="512305" cy="512305"/>
            <a:chOff x="0" y="0"/>
            <a:chExt cx="683073" cy="683073"/>
          </a:xfrm>
        </p:grpSpPr>
        <p:sp>
          <p:nvSpPr>
            <p:cNvPr id="34" name="AutoShape 34"/>
            <p:cNvSpPr/>
            <p:nvPr/>
          </p:nvSpPr>
          <p:spPr>
            <a:xfrm rot="2700000">
              <a:off x="-27408" y="227475"/>
              <a:ext cx="737888" cy="228123"/>
            </a:xfrm>
            <a:prstGeom prst="rect">
              <a:avLst/>
            </a:prstGeom>
            <a:solidFill>
              <a:srgbClr val="00C282"/>
            </a:solidFill>
          </p:spPr>
        </p:sp>
        <p:sp>
          <p:nvSpPr>
            <p:cNvPr id="35" name="AutoShape 35"/>
            <p:cNvSpPr/>
            <p:nvPr/>
          </p:nvSpPr>
          <p:spPr>
            <a:xfrm rot="8100000">
              <a:off x="-27408" y="227475"/>
              <a:ext cx="737888" cy="228123"/>
            </a:xfrm>
            <a:prstGeom prst="rect">
              <a:avLst/>
            </a:prstGeom>
            <a:solidFill>
              <a:srgbClr val="00C282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6282070" y="8164970"/>
            <a:ext cx="512305" cy="512305"/>
            <a:chOff x="0" y="0"/>
            <a:chExt cx="683073" cy="683073"/>
          </a:xfrm>
        </p:grpSpPr>
        <p:sp>
          <p:nvSpPr>
            <p:cNvPr id="37" name="AutoShape 37"/>
            <p:cNvSpPr/>
            <p:nvPr/>
          </p:nvSpPr>
          <p:spPr>
            <a:xfrm rot="2700000">
              <a:off x="-27408" y="227475"/>
              <a:ext cx="737888" cy="228123"/>
            </a:xfrm>
            <a:prstGeom prst="rect">
              <a:avLst/>
            </a:prstGeom>
            <a:solidFill>
              <a:srgbClr val="36C5FF"/>
            </a:solidFill>
          </p:spPr>
        </p:sp>
        <p:sp>
          <p:nvSpPr>
            <p:cNvPr id="38" name="AutoShape 38"/>
            <p:cNvSpPr/>
            <p:nvPr/>
          </p:nvSpPr>
          <p:spPr>
            <a:xfrm rot="8100000">
              <a:off x="-27408" y="227475"/>
              <a:ext cx="737888" cy="228123"/>
            </a:xfrm>
            <a:prstGeom prst="rect">
              <a:avLst/>
            </a:prstGeom>
            <a:solidFill>
              <a:srgbClr val="36C5FF"/>
            </a:solidFill>
          </p:spPr>
        </p:sp>
      </p:grpSp>
      <p:sp>
        <p:nvSpPr>
          <p:cNvPr id="39" name="TextBox 39"/>
          <p:cNvSpPr txBox="1"/>
          <p:nvPr/>
        </p:nvSpPr>
        <p:spPr>
          <a:xfrm>
            <a:off x="3070497" y="1230329"/>
            <a:ext cx="12147007" cy="749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Add an Infographic Page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070497" y="2338199"/>
            <a:ext cx="12147007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ELABORATE ON THE DATA YOU WANT TO DISCUSS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63184" r="119"/>
          <a:stretch>
            <a:fillRect/>
          </a:stretch>
        </p:blipFill>
        <p:spPr>
          <a:xfrm rot="-5400000">
            <a:off x="6421853" y="-6421853"/>
            <a:ext cx="5444294" cy="18288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728980" y="3879036"/>
            <a:ext cx="3130517" cy="313051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658693" y="3958987"/>
            <a:ext cx="2970615" cy="297061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428366" y="3879036"/>
            <a:ext cx="3130517" cy="313051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88626" y="3738682"/>
            <a:ext cx="3411224" cy="3411224"/>
            <a:chOff x="0" y="0"/>
            <a:chExt cx="4548299" cy="4548299"/>
          </a:xfrm>
        </p:grpSpPr>
        <p:sp>
          <p:nvSpPr>
            <p:cNvPr id="13" name="TextBox 13"/>
            <p:cNvSpPr txBox="1"/>
            <p:nvPr/>
          </p:nvSpPr>
          <p:spPr>
            <a:xfrm>
              <a:off x="1789335" y="1923580"/>
              <a:ext cx="1070897" cy="7010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059"/>
                </a:lnSpc>
                <a:spcBef>
                  <a:spcPct val="0"/>
                </a:spcBef>
              </a:pPr>
              <a:r>
                <a:rPr lang="en-US" sz="2899" u="none" dirty="0">
                  <a:solidFill>
                    <a:srgbClr val="000000"/>
                  </a:solidFill>
                  <a:latin typeface="Noto Sans"/>
                </a:rPr>
                <a:t>37%</a:t>
              </a:r>
            </a:p>
          </p:txBody>
        </p:sp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0"/>
              <a:ext cx="4548299" cy="4548299"/>
              <a:chOff x="0" y="0"/>
              <a:chExt cx="2540000" cy="254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179835"/>
                    </a:lnTo>
                    <a:cubicBezTo>
                      <a:pt x="941356" y="178085"/>
                      <a:pt x="578965" y="385873"/>
                      <a:pt x="382773" y="724520"/>
                    </a:cubicBezTo>
                    <a:cubicBezTo>
                      <a:pt x="186582" y="1063167"/>
                      <a:pt x="186582" y="1480903"/>
                      <a:pt x="382773" y="1819550"/>
                    </a:cubicBezTo>
                    <a:cubicBezTo>
                      <a:pt x="578965" y="2158197"/>
                      <a:pt x="941356" y="2365985"/>
                      <a:pt x="1332725" y="2364235"/>
                    </a:cubicBezTo>
                    <a:cubicBezTo>
                      <a:pt x="1724094" y="2365985"/>
                      <a:pt x="2086485" y="2158197"/>
                      <a:pt x="2282677" y="1819550"/>
                    </a:cubicBezTo>
                    <a:cubicBezTo>
                      <a:pt x="2478868" y="1480903"/>
                      <a:pt x="2478868" y="1063167"/>
                      <a:pt x="2282677" y="724520"/>
                    </a:cubicBezTo>
                    <a:cubicBezTo>
                      <a:pt x="2086485" y="385873"/>
                      <a:pt x="1724094" y="178085"/>
                      <a:pt x="1332725" y="179835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1264594" y="1063"/>
                <a:ext cx="1358351" cy="2103394"/>
              </a:xfrm>
              <a:custGeom>
                <a:avLst/>
                <a:gdLst/>
                <a:ahLst/>
                <a:cxnLst/>
                <a:rect l="l" t="t" r="r" b="b"/>
                <a:pathLst>
                  <a:path w="1358351" h="2103394">
                    <a:moveTo>
                      <a:pt x="100997" y="2540"/>
                    </a:moveTo>
                    <a:cubicBezTo>
                      <a:pt x="571517" y="38056"/>
                      <a:pt x="983557" y="331509"/>
                      <a:pt x="1170954" y="764559"/>
                    </a:cubicBezTo>
                    <a:cubicBezTo>
                      <a:pt x="1358352" y="1197609"/>
                      <a:pt x="1290209" y="1698856"/>
                      <a:pt x="994007" y="2066163"/>
                    </a:cubicBezTo>
                    <a:cubicBezTo>
                      <a:pt x="974121" y="2091049"/>
                      <a:pt x="942439" y="2103393"/>
                      <a:pt x="910958" y="2098521"/>
                    </a:cubicBezTo>
                    <a:cubicBezTo>
                      <a:pt x="879477" y="2093649"/>
                      <a:pt x="853009" y="2072304"/>
                      <a:pt x="841576" y="2042571"/>
                    </a:cubicBezTo>
                    <a:cubicBezTo>
                      <a:pt x="830144" y="2012837"/>
                      <a:pt x="835495" y="1979259"/>
                      <a:pt x="855603" y="1954551"/>
                    </a:cubicBezTo>
                    <a:cubicBezTo>
                      <a:pt x="1110337" y="1638667"/>
                      <a:pt x="1168939" y="1207595"/>
                      <a:pt x="1007778" y="835172"/>
                    </a:cubicBezTo>
                    <a:cubicBezTo>
                      <a:pt x="846616" y="462749"/>
                      <a:pt x="492262" y="210379"/>
                      <a:pt x="87615" y="179835"/>
                    </a:cubicBezTo>
                    <a:cubicBezTo>
                      <a:pt x="55839" y="177580"/>
                      <a:pt x="27698" y="158494"/>
                      <a:pt x="13849" y="129806"/>
                    </a:cubicBezTo>
                    <a:cubicBezTo>
                      <a:pt x="0" y="101118"/>
                      <a:pt x="2560" y="67213"/>
                      <a:pt x="20558" y="40929"/>
                    </a:cubicBezTo>
                    <a:cubicBezTo>
                      <a:pt x="38556" y="14645"/>
                      <a:pt x="69243" y="0"/>
                      <a:pt x="100997" y="2540"/>
                    </a:cubicBezTo>
                    <a:close/>
                  </a:path>
                </a:pathLst>
              </a:custGeom>
              <a:solidFill>
                <a:srgbClr val="7ED8FD"/>
              </a:solidFill>
            </p:spPr>
          </p:sp>
        </p:grpSp>
      </p:grpSp>
      <p:grpSp>
        <p:nvGrpSpPr>
          <p:cNvPr id="17" name="Group 17"/>
          <p:cNvGrpSpPr/>
          <p:nvPr/>
        </p:nvGrpSpPr>
        <p:grpSpPr>
          <a:xfrm>
            <a:off x="7438388" y="3738682"/>
            <a:ext cx="3411224" cy="3411224"/>
            <a:chOff x="0" y="0"/>
            <a:chExt cx="4548299" cy="4548299"/>
          </a:xfrm>
        </p:grpSpPr>
        <p:sp>
          <p:nvSpPr>
            <p:cNvPr id="18" name="TextBox 18"/>
            <p:cNvSpPr txBox="1"/>
            <p:nvPr/>
          </p:nvSpPr>
          <p:spPr>
            <a:xfrm>
              <a:off x="1806049" y="1933117"/>
              <a:ext cx="936200" cy="6249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u="none">
                  <a:solidFill>
                    <a:srgbClr val="000000"/>
                  </a:solidFill>
                  <a:latin typeface="Noto Sans"/>
                </a:rPr>
                <a:t>67%</a:t>
              </a:r>
            </a:p>
          </p:txBody>
        </p:sp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0" y="0"/>
              <a:ext cx="4548299" cy="4548299"/>
              <a:chOff x="0" y="0"/>
              <a:chExt cx="2540000" cy="254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179835"/>
                    </a:lnTo>
                    <a:cubicBezTo>
                      <a:pt x="941356" y="178085"/>
                      <a:pt x="578965" y="385873"/>
                      <a:pt x="382773" y="724520"/>
                    </a:cubicBezTo>
                    <a:cubicBezTo>
                      <a:pt x="186582" y="1063167"/>
                      <a:pt x="186582" y="1480903"/>
                      <a:pt x="382773" y="1819550"/>
                    </a:cubicBezTo>
                    <a:cubicBezTo>
                      <a:pt x="578965" y="2158197"/>
                      <a:pt x="941356" y="2365985"/>
                      <a:pt x="1332725" y="2364235"/>
                    </a:cubicBezTo>
                    <a:cubicBezTo>
                      <a:pt x="1724094" y="2365985"/>
                      <a:pt x="2086485" y="2158197"/>
                      <a:pt x="2282677" y="1819550"/>
                    </a:cubicBezTo>
                    <a:cubicBezTo>
                      <a:pt x="2478868" y="1480903"/>
                      <a:pt x="2478868" y="1063167"/>
                      <a:pt x="2282677" y="724520"/>
                    </a:cubicBezTo>
                    <a:cubicBezTo>
                      <a:pt x="2086485" y="385873"/>
                      <a:pt x="1724094" y="178085"/>
                      <a:pt x="1332725" y="179835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186826" y="1063"/>
                <a:ext cx="2424872" cy="2667389"/>
              </a:xfrm>
              <a:custGeom>
                <a:avLst/>
                <a:gdLst/>
                <a:ahLst/>
                <a:cxnLst/>
                <a:rect l="l" t="t" r="r" b="b"/>
                <a:pathLst>
                  <a:path w="2424872" h="2667389">
                    <a:moveTo>
                      <a:pt x="1178765" y="2540"/>
                    </a:moveTo>
                    <a:cubicBezTo>
                      <a:pt x="1772746" y="47375"/>
                      <a:pt x="2255753" y="499013"/>
                      <a:pt x="2340312" y="1088651"/>
                    </a:cubicBezTo>
                    <a:cubicBezTo>
                      <a:pt x="2424872" y="1678290"/>
                      <a:pt x="2088261" y="2247469"/>
                      <a:pt x="1530820" y="2457429"/>
                    </a:cubicBezTo>
                    <a:cubicBezTo>
                      <a:pt x="973379" y="2667389"/>
                      <a:pt x="344915" y="2461706"/>
                      <a:pt x="19473" y="1962796"/>
                    </a:cubicBezTo>
                    <a:cubicBezTo>
                      <a:pt x="1950" y="1936193"/>
                      <a:pt x="0" y="1902247"/>
                      <a:pt x="14362" y="1873812"/>
                    </a:cubicBezTo>
                    <a:cubicBezTo>
                      <a:pt x="28724" y="1845378"/>
                      <a:pt x="57202" y="1826801"/>
                      <a:pt x="89014" y="1825116"/>
                    </a:cubicBezTo>
                    <a:cubicBezTo>
                      <a:pt x="120825" y="1823432"/>
                      <a:pt x="151106" y="1838897"/>
                      <a:pt x="168391" y="1865656"/>
                    </a:cubicBezTo>
                    <a:cubicBezTo>
                      <a:pt x="448272" y="2294718"/>
                      <a:pt x="988750" y="2471606"/>
                      <a:pt x="1468149" y="2291040"/>
                    </a:cubicBezTo>
                    <a:cubicBezTo>
                      <a:pt x="1947549" y="2110474"/>
                      <a:pt x="2237034" y="1620981"/>
                      <a:pt x="2164313" y="1113892"/>
                    </a:cubicBezTo>
                    <a:cubicBezTo>
                      <a:pt x="2091592" y="606802"/>
                      <a:pt x="1676206" y="218394"/>
                      <a:pt x="1165383" y="179835"/>
                    </a:cubicBezTo>
                    <a:cubicBezTo>
                      <a:pt x="1133607" y="177580"/>
                      <a:pt x="1105466" y="158494"/>
                      <a:pt x="1091617" y="129806"/>
                    </a:cubicBezTo>
                    <a:cubicBezTo>
                      <a:pt x="1077768" y="101118"/>
                      <a:pt x="1080328" y="67213"/>
                      <a:pt x="1098326" y="40929"/>
                    </a:cubicBezTo>
                    <a:cubicBezTo>
                      <a:pt x="1116324" y="14645"/>
                      <a:pt x="1147011" y="0"/>
                      <a:pt x="1178765" y="2540"/>
                    </a:cubicBezTo>
                    <a:close/>
                  </a:path>
                </a:pathLst>
              </a:custGeom>
              <a:solidFill>
                <a:srgbClr val="00C282"/>
              </a:solidFill>
            </p:spPr>
          </p:sp>
        </p:grpSp>
      </p:grpSp>
      <p:grpSp>
        <p:nvGrpSpPr>
          <p:cNvPr id="22" name="Group 22"/>
          <p:cNvGrpSpPr/>
          <p:nvPr/>
        </p:nvGrpSpPr>
        <p:grpSpPr>
          <a:xfrm>
            <a:off x="13288012" y="3738682"/>
            <a:ext cx="3411224" cy="3411224"/>
            <a:chOff x="0" y="0"/>
            <a:chExt cx="4548299" cy="4548299"/>
          </a:xfrm>
        </p:grpSpPr>
        <p:sp>
          <p:nvSpPr>
            <p:cNvPr id="23" name="TextBox 23"/>
            <p:cNvSpPr txBox="1"/>
            <p:nvPr/>
          </p:nvSpPr>
          <p:spPr>
            <a:xfrm>
              <a:off x="1806049" y="1933117"/>
              <a:ext cx="936200" cy="6249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u="none">
                  <a:solidFill>
                    <a:srgbClr val="000000"/>
                  </a:solidFill>
                  <a:latin typeface="Noto Sans"/>
                </a:rPr>
                <a:t>26%</a:t>
              </a:r>
            </a:p>
          </p:txBody>
        </p:sp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0" y="0"/>
              <a:ext cx="4548299" cy="4548299"/>
              <a:chOff x="0" y="0"/>
              <a:chExt cx="2540000" cy="254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179835"/>
                    </a:lnTo>
                    <a:cubicBezTo>
                      <a:pt x="941356" y="178085"/>
                      <a:pt x="578965" y="385873"/>
                      <a:pt x="382773" y="724520"/>
                    </a:cubicBezTo>
                    <a:cubicBezTo>
                      <a:pt x="186582" y="1063167"/>
                      <a:pt x="186582" y="1480903"/>
                      <a:pt x="382773" y="1819550"/>
                    </a:cubicBezTo>
                    <a:cubicBezTo>
                      <a:pt x="578965" y="2158197"/>
                      <a:pt x="941356" y="2365985"/>
                      <a:pt x="1332725" y="2364235"/>
                    </a:cubicBezTo>
                    <a:cubicBezTo>
                      <a:pt x="1724094" y="2365985"/>
                      <a:pt x="2086485" y="2158197"/>
                      <a:pt x="2282677" y="1819550"/>
                    </a:cubicBezTo>
                    <a:cubicBezTo>
                      <a:pt x="2478868" y="1480903"/>
                      <a:pt x="2478868" y="1063167"/>
                      <a:pt x="2282677" y="724520"/>
                    </a:cubicBezTo>
                    <a:cubicBezTo>
                      <a:pt x="2086485" y="385873"/>
                      <a:pt x="1724094" y="178085"/>
                      <a:pt x="1332725" y="179835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1264594" y="1063"/>
                <a:ext cx="1275847" cy="1347660"/>
              </a:xfrm>
              <a:custGeom>
                <a:avLst/>
                <a:gdLst/>
                <a:ahLst/>
                <a:cxnLst/>
                <a:rect l="l" t="t" r="r" b="b"/>
                <a:pathLst>
                  <a:path w="1275847" h="1347660">
                    <a:moveTo>
                      <a:pt x="100997" y="2540"/>
                    </a:moveTo>
                    <a:cubicBezTo>
                      <a:pt x="757348" y="52083"/>
                      <a:pt x="1267074" y="594886"/>
                      <a:pt x="1275307" y="1253052"/>
                    </a:cubicBezTo>
                    <a:cubicBezTo>
                      <a:pt x="1275847" y="1284903"/>
                      <a:pt x="1259305" y="1314610"/>
                      <a:pt x="1231942" y="1330922"/>
                    </a:cubicBezTo>
                    <a:cubicBezTo>
                      <a:pt x="1204580" y="1347235"/>
                      <a:pt x="1170581" y="1347660"/>
                      <a:pt x="1142819" y="1332037"/>
                    </a:cubicBezTo>
                    <a:cubicBezTo>
                      <a:pt x="1115057" y="1316414"/>
                      <a:pt x="1097777" y="1287131"/>
                      <a:pt x="1097521" y="1255276"/>
                    </a:cubicBezTo>
                    <a:cubicBezTo>
                      <a:pt x="1090440" y="689253"/>
                      <a:pt x="652076" y="222443"/>
                      <a:pt x="87615" y="179835"/>
                    </a:cubicBezTo>
                    <a:cubicBezTo>
                      <a:pt x="55839" y="177580"/>
                      <a:pt x="27698" y="158494"/>
                      <a:pt x="13849" y="129806"/>
                    </a:cubicBezTo>
                    <a:cubicBezTo>
                      <a:pt x="0" y="101118"/>
                      <a:pt x="2560" y="67213"/>
                      <a:pt x="20558" y="40929"/>
                    </a:cubicBezTo>
                    <a:cubicBezTo>
                      <a:pt x="38556" y="14645"/>
                      <a:pt x="69243" y="0"/>
                      <a:pt x="100997" y="2540"/>
                    </a:cubicBezTo>
                    <a:close/>
                  </a:path>
                </a:pathLst>
              </a:custGeom>
              <a:solidFill>
                <a:srgbClr val="1885F1"/>
              </a:solidFill>
            </p:spPr>
          </p:sp>
        </p:grpSp>
      </p:grpSp>
      <p:sp>
        <p:nvSpPr>
          <p:cNvPr id="27" name="TextBox 27"/>
          <p:cNvSpPr txBox="1"/>
          <p:nvPr/>
        </p:nvSpPr>
        <p:spPr>
          <a:xfrm>
            <a:off x="1395916" y="7807652"/>
            <a:ext cx="3796645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245678" y="7807652"/>
            <a:ext cx="3796645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095302" y="7807652"/>
            <a:ext cx="3796645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demonstrations.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07758" y="1038225"/>
            <a:ext cx="10472483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>
                <a:solidFill>
                  <a:srgbClr val="12222B"/>
                </a:solidFill>
                <a:latin typeface="Open Sans Bold"/>
              </a:rPr>
              <a:t>I</a:t>
            </a:r>
            <a:r>
              <a:rPr lang="en-US" sz="5000" u="none">
                <a:solidFill>
                  <a:srgbClr val="12222B"/>
                </a:solidFill>
                <a:latin typeface="Open Sans Bold"/>
              </a:rPr>
              <a:t>nfographic Slide Report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2898551"/>
            <a:ext cx="7115175" cy="6062339"/>
            <a:chOff x="0" y="0"/>
            <a:chExt cx="9486900" cy="8083119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1080910" y="0"/>
              <a:ext cx="8235027" cy="7581434"/>
              <a:chOff x="0" y="0"/>
              <a:chExt cx="11173839" cy="10287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-6350" y="0"/>
                <a:ext cx="11186539" cy="10287000"/>
              </a:xfrm>
              <a:custGeom>
                <a:avLst/>
                <a:gdLst/>
                <a:ahLst/>
                <a:cxnLst/>
                <a:rect l="l" t="t" r="r" b="b"/>
                <a:pathLst>
                  <a:path w="11186539" h="10287000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10287000"/>
                    </a:lnTo>
                    <a:lnTo>
                      <a:pt x="0" y="10287000"/>
                    </a:lnTo>
                    <a:close/>
                    <a:moveTo>
                      <a:pt x="2793460" y="0"/>
                    </a:moveTo>
                    <a:lnTo>
                      <a:pt x="2806160" y="0"/>
                    </a:lnTo>
                    <a:lnTo>
                      <a:pt x="2806160" y="10287000"/>
                    </a:lnTo>
                    <a:lnTo>
                      <a:pt x="2793460" y="10287000"/>
                    </a:lnTo>
                    <a:close/>
                    <a:moveTo>
                      <a:pt x="5586919" y="0"/>
                    </a:moveTo>
                    <a:lnTo>
                      <a:pt x="5599619" y="0"/>
                    </a:lnTo>
                    <a:lnTo>
                      <a:pt x="5599619" y="10287000"/>
                    </a:lnTo>
                    <a:lnTo>
                      <a:pt x="5586919" y="10287000"/>
                    </a:lnTo>
                    <a:close/>
                    <a:moveTo>
                      <a:pt x="8380379" y="0"/>
                    </a:moveTo>
                    <a:lnTo>
                      <a:pt x="8393079" y="0"/>
                    </a:lnTo>
                    <a:lnTo>
                      <a:pt x="8393079" y="10287000"/>
                    </a:lnTo>
                    <a:lnTo>
                      <a:pt x="8380379" y="10287000"/>
                    </a:lnTo>
                    <a:close/>
                    <a:moveTo>
                      <a:pt x="11173839" y="0"/>
                    </a:moveTo>
                    <a:lnTo>
                      <a:pt x="11186539" y="0"/>
                    </a:lnTo>
                    <a:lnTo>
                      <a:pt x="11186539" y="10287000"/>
                    </a:lnTo>
                    <a:lnTo>
                      <a:pt x="11173839" y="102870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995429" y="7702616"/>
              <a:ext cx="170963" cy="380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76"/>
                </a:lnSpc>
              </a:pPr>
              <a:r>
                <a:rPr lang="en-US" sz="1768">
                  <a:solidFill>
                    <a:srgbClr val="000000"/>
                  </a:solidFill>
                  <a:latin typeface="Open Sans Light"/>
                </a:rPr>
                <a:t>0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968704" y="7702616"/>
              <a:ext cx="341925" cy="380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76"/>
                </a:lnSpc>
              </a:pPr>
              <a:r>
                <a:rPr lang="en-US" sz="1768">
                  <a:solidFill>
                    <a:srgbClr val="000000"/>
                  </a:solidFill>
                  <a:latin typeface="Open Sans Light"/>
                </a:rPr>
                <a:t>10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027461" y="7702616"/>
              <a:ext cx="341925" cy="380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76"/>
                </a:lnSpc>
              </a:pPr>
              <a:r>
                <a:rPr lang="en-US" sz="1768">
                  <a:solidFill>
                    <a:srgbClr val="000000"/>
                  </a:solidFill>
                  <a:latin typeface="Open Sans Light"/>
                </a:rPr>
                <a:t>20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086218" y="7702616"/>
              <a:ext cx="341925" cy="380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76"/>
                </a:lnSpc>
              </a:pPr>
              <a:r>
                <a:rPr lang="en-US" sz="1768">
                  <a:solidFill>
                    <a:srgbClr val="000000"/>
                  </a:solidFill>
                  <a:latin typeface="Open Sans Light"/>
                </a:rPr>
                <a:t>30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9144975" y="7702616"/>
              <a:ext cx="341925" cy="380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76"/>
                </a:lnSpc>
              </a:pPr>
              <a:r>
                <a:rPr lang="en-US" sz="1768">
                  <a:solidFill>
                    <a:srgbClr val="000000"/>
                  </a:solidFill>
                  <a:latin typeface="Open Sans Light"/>
                </a:rPr>
                <a:t>40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48372"/>
              <a:ext cx="931153" cy="380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76"/>
                </a:lnSpc>
              </a:pPr>
              <a:r>
                <a:rPr lang="en-US" sz="1768">
                  <a:solidFill>
                    <a:srgbClr val="000000"/>
                  </a:solidFill>
                  <a:latin typeface="Open Sans Light"/>
                </a:rPr>
                <a:t>Item 1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606909"/>
              <a:ext cx="931153" cy="380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76"/>
                </a:lnSpc>
              </a:pPr>
              <a:r>
                <a:rPr lang="en-US" sz="1768">
                  <a:solidFill>
                    <a:srgbClr val="000000"/>
                  </a:solidFill>
                  <a:latin typeface="Open Sans Light"/>
                </a:rPr>
                <a:t>Item 2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4565447"/>
              <a:ext cx="931153" cy="380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76"/>
                </a:lnSpc>
              </a:pPr>
              <a:r>
                <a:rPr lang="en-US" sz="1768">
                  <a:solidFill>
                    <a:srgbClr val="000000"/>
                  </a:solidFill>
                  <a:latin typeface="Open Sans Light"/>
                </a:rPr>
                <a:t>Item 3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6523984"/>
              <a:ext cx="931153" cy="380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76"/>
                </a:lnSpc>
              </a:pPr>
              <a:r>
                <a:rPr lang="en-US" sz="1768">
                  <a:solidFill>
                    <a:srgbClr val="000000"/>
                  </a:solidFill>
                  <a:latin typeface="Open Sans Light"/>
                </a:rPr>
                <a:t>Item 4 </a:t>
              </a:r>
            </a:p>
          </p:txBody>
        </p: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1080910" y="0"/>
              <a:ext cx="7827956" cy="7581434"/>
              <a:chOff x="0" y="0"/>
              <a:chExt cx="10621497" cy="10287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797995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2797995" h="559594">
                    <a:moveTo>
                      <a:pt x="0" y="0"/>
                    </a:moveTo>
                    <a:lnTo>
                      <a:pt x="2797995" y="0"/>
                    </a:lnTo>
                    <a:lnTo>
                      <a:pt x="2797995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2657475"/>
                <a:ext cx="4194952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4194952" h="559594">
                    <a:moveTo>
                      <a:pt x="0" y="0"/>
                    </a:moveTo>
                    <a:lnTo>
                      <a:pt x="4194952" y="0"/>
                    </a:lnTo>
                    <a:lnTo>
                      <a:pt x="4194952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5314950"/>
                <a:ext cx="6710653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6710653" h="559594">
                    <a:moveTo>
                      <a:pt x="0" y="0"/>
                    </a:moveTo>
                    <a:lnTo>
                      <a:pt x="6710653" y="0"/>
                    </a:lnTo>
                    <a:lnTo>
                      <a:pt x="6710653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7972425"/>
                <a:ext cx="7826366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7826366" h="559594">
                    <a:moveTo>
                      <a:pt x="0" y="0"/>
                    </a:moveTo>
                    <a:lnTo>
                      <a:pt x="7826366" y="0"/>
                    </a:lnTo>
                    <a:lnTo>
                      <a:pt x="7826366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584994"/>
                <a:ext cx="3917194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3917194" h="559594">
                    <a:moveTo>
                      <a:pt x="0" y="0"/>
                    </a:moveTo>
                    <a:lnTo>
                      <a:pt x="3917194" y="0"/>
                    </a:lnTo>
                    <a:lnTo>
                      <a:pt x="3917194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3242469"/>
                <a:ext cx="3915289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3915289" h="559594">
                    <a:moveTo>
                      <a:pt x="0" y="0"/>
                    </a:moveTo>
                    <a:lnTo>
                      <a:pt x="3915289" y="0"/>
                    </a:lnTo>
                    <a:lnTo>
                      <a:pt x="3915289" y="559593"/>
                    </a:lnTo>
                    <a:lnTo>
                      <a:pt x="0" y="559593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5899944"/>
                <a:ext cx="4473769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4473769" h="559594">
                    <a:moveTo>
                      <a:pt x="0" y="0"/>
                    </a:moveTo>
                    <a:lnTo>
                      <a:pt x="4473769" y="0"/>
                    </a:lnTo>
                    <a:lnTo>
                      <a:pt x="4473769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0" y="8557419"/>
                <a:ext cx="5590262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5590262" h="559594">
                    <a:moveTo>
                      <a:pt x="0" y="0"/>
                    </a:moveTo>
                    <a:lnTo>
                      <a:pt x="5590262" y="0"/>
                    </a:lnTo>
                    <a:lnTo>
                      <a:pt x="5590262" y="559593"/>
                    </a:lnTo>
                    <a:lnTo>
                      <a:pt x="0" y="559593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1169988"/>
                <a:ext cx="1678797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1678797" h="559594">
                    <a:moveTo>
                      <a:pt x="0" y="0"/>
                    </a:moveTo>
                    <a:lnTo>
                      <a:pt x="1678797" y="0"/>
                    </a:lnTo>
                    <a:lnTo>
                      <a:pt x="1678797" y="559593"/>
                    </a:lnTo>
                    <a:lnTo>
                      <a:pt x="0" y="559593"/>
                    </a:lnTo>
                    <a:close/>
                  </a:path>
                </a:pathLst>
              </a:custGeom>
              <a:solidFill>
                <a:srgbClr val="1885F1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3827462"/>
                <a:ext cx="3076298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3076298" h="559594">
                    <a:moveTo>
                      <a:pt x="0" y="0"/>
                    </a:moveTo>
                    <a:lnTo>
                      <a:pt x="3076298" y="0"/>
                    </a:lnTo>
                    <a:lnTo>
                      <a:pt x="3076298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1885F1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0" y="6484938"/>
                <a:ext cx="2796106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2796106" h="559594">
                    <a:moveTo>
                      <a:pt x="0" y="0"/>
                    </a:moveTo>
                    <a:lnTo>
                      <a:pt x="2796106" y="0"/>
                    </a:lnTo>
                    <a:lnTo>
                      <a:pt x="2796106" y="559593"/>
                    </a:lnTo>
                    <a:lnTo>
                      <a:pt x="0" y="559593"/>
                    </a:lnTo>
                    <a:close/>
                  </a:path>
                </a:pathLst>
              </a:custGeom>
              <a:solidFill>
                <a:srgbClr val="1885F1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9142412"/>
                <a:ext cx="3354157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3354157" h="559594">
                    <a:moveTo>
                      <a:pt x="0" y="0"/>
                    </a:moveTo>
                    <a:lnTo>
                      <a:pt x="3354157" y="0"/>
                    </a:lnTo>
                    <a:lnTo>
                      <a:pt x="3354157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1885F1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1754981"/>
                <a:ext cx="1119198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1119198" h="559594">
                    <a:moveTo>
                      <a:pt x="0" y="0"/>
                    </a:moveTo>
                    <a:lnTo>
                      <a:pt x="1119198" y="0"/>
                    </a:lnTo>
                    <a:lnTo>
                      <a:pt x="1119198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004E8E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0" y="4412456"/>
                <a:ext cx="5593269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5593269" h="559594">
                    <a:moveTo>
                      <a:pt x="0" y="0"/>
                    </a:moveTo>
                    <a:lnTo>
                      <a:pt x="5593269" y="0"/>
                    </a:lnTo>
                    <a:lnTo>
                      <a:pt x="5593269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004E8E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0" y="7069931"/>
                <a:ext cx="6151432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6151432" h="559594">
                    <a:moveTo>
                      <a:pt x="0" y="0"/>
                    </a:moveTo>
                    <a:lnTo>
                      <a:pt x="6151432" y="0"/>
                    </a:lnTo>
                    <a:lnTo>
                      <a:pt x="6151432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004E8E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0" y="9727406"/>
                <a:ext cx="10621497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10621497" h="559594">
                    <a:moveTo>
                      <a:pt x="0" y="0"/>
                    </a:moveTo>
                    <a:lnTo>
                      <a:pt x="10621497" y="0"/>
                    </a:lnTo>
                    <a:lnTo>
                      <a:pt x="10621497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004E8E"/>
              </a:solidFill>
            </p:spPr>
          </p:sp>
        </p:grpSp>
      </p:grpSp>
      <p:grpSp>
        <p:nvGrpSpPr>
          <p:cNvPr id="32" name="Group 32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9144000" y="3577418"/>
            <a:ext cx="346269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2A4D70"/>
                </a:solidFill>
                <a:latin typeface="Noto Sans Bold"/>
              </a:rPr>
              <a:t>PRODUCTION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144000" y="6608588"/>
            <a:ext cx="346269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2A4D70"/>
                </a:solidFill>
                <a:latin typeface="Noto Sans Bold"/>
              </a:rPr>
              <a:t>PRODUCTION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3606504" y="3577418"/>
            <a:ext cx="346269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2A4D70"/>
                </a:solidFill>
                <a:latin typeface="Noto Sans Bold"/>
              </a:rPr>
              <a:t>PRODUCTION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3606504" y="6608588"/>
            <a:ext cx="346269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2A4D70"/>
                </a:solidFill>
                <a:latin typeface="Noto Sans Bold"/>
              </a:rPr>
              <a:t>PRODUCTION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9144000" y="4158653"/>
            <a:ext cx="3796645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9144000" y="7189823"/>
            <a:ext cx="3796645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demonstrations.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3606504" y="4158653"/>
            <a:ext cx="3796645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demonstrations.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3606504" y="7189823"/>
            <a:ext cx="3796645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1856" t="47774" b="111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2700000">
            <a:off x="4333204" y="853606"/>
            <a:ext cx="9621592" cy="962159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535032" y="2296128"/>
            <a:ext cx="7217935" cy="148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Fonts In this Presentation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27508" y="4280503"/>
            <a:ext cx="6032984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THIS PRESENTATION TEMPLATE USES THE FOLLOWING FONTS: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27508" y="6065903"/>
            <a:ext cx="6032984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u="none">
                <a:solidFill>
                  <a:srgbClr val="000000"/>
                </a:solidFill>
                <a:latin typeface="Noto Sans"/>
              </a:rPr>
              <a:t>Titles: Open Sans Bold</a:t>
            </a:r>
          </a:p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u="none">
                <a:solidFill>
                  <a:srgbClr val="000000"/>
                </a:solidFill>
                <a:latin typeface="Noto Sans"/>
              </a:rPr>
              <a:t>Headers: Noto</a:t>
            </a:r>
          </a:p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u="none">
                <a:solidFill>
                  <a:srgbClr val="000000"/>
                </a:solidFill>
                <a:latin typeface="Noto Sans"/>
              </a:rPr>
              <a:t>Body Copy: Noto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127508" y="8022532"/>
            <a:ext cx="6032984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u="none">
                <a:solidFill>
                  <a:srgbClr val="000000"/>
                </a:solidFill>
                <a:latin typeface="Noto Sans"/>
              </a:rPr>
              <a:t>You can find these fonts online too.</a:t>
            </a:r>
          </a:p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u="none">
                <a:solidFill>
                  <a:srgbClr val="000000"/>
                </a:solidFill>
                <a:latin typeface="Noto Sans"/>
              </a:rPr>
              <a:t>Happy designing!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0" y="1028700"/>
            <a:ext cx="2161010" cy="596049"/>
            <a:chOff x="0" y="0"/>
            <a:chExt cx="1536012" cy="15698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126990" y="1028700"/>
            <a:ext cx="2161010" cy="596049"/>
            <a:chOff x="0" y="0"/>
            <a:chExt cx="1536012" cy="15698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0" y="8452851"/>
            <a:ext cx="2161010" cy="596049"/>
            <a:chOff x="0" y="0"/>
            <a:chExt cx="1536012" cy="15698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126990" y="8452851"/>
            <a:ext cx="2161010" cy="596049"/>
            <a:chOff x="0" y="0"/>
            <a:chExt cx="1536012" cy="15698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42671" y="0"/>
            <a:ext cx="8345329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78929" y="5907761"/>
            <a:ext cx="6360051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u="none">
                <a:solidFill>
                  <a:srgbClr val="000000"/>
                </a:solidFill>
                <a:latin typeface="Noto Sans"/>
              </a:rPr>
              <a:t>SlidesCarnival for the presentation template</a:t>
            </a:r>
          </a:p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u="none">
                <a:solidFill>
                  <a:srgbClr val="000000"/>
                </a:solidFill>
                <a:latin typeface="Noto Sans"/>
              </a:rPr>
              <a:t>Pexels for the photos</a:t>
            </a:r>
          </a:p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endParaRPr lang="en-US" sz="2200" u="non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551771" y="7208192"/>
            <a:ext cx="301436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HAPPY DESIGNING!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24603" y="2692093"/>
            <a:ext cx="5868702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Credits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86076" y="4138627"/>
            <a:ext cx="6745755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THIS PRESENTATION TEMPLATE 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IS FOR EVERYONE TO USE THANKS 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TO THE FOLLOWING: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890719" y="1649160"/>
            <a:ext cx="847097" cy="72850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513526" y="1597411"/>
            <a:ext cx="579376" cy="83200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209671" y="1597411"/>
            <a:ext cx="832001" cy="83200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1564756" y="1700909"/>
            <a:ext cx="1017021" cy="62500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3053630" y="1641732"/>
            <a:ext cx="743360" cy="74336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4268845" y="1641732"/>
            <a:ext cx="822632" cy="74336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5563331" y="1641732"/>
            <a:ext cx="496024" cy="74336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9069676" y="3171656"/>
            <a:ext cx="743360" cy="74336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7910038" y="3171656"/>
            <a:ext cx="743360" cy="74336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16531209" y="1597411"/>
            <a:ext cx="602067" cy="83200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15004888" y="3127335"/>
            <a:ext cx="827463" cy="83200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12570062" y="3127335"/>
            <a:ext cx="871621" cy="83200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>
            <a:fillRect/>
          </a:stretch>
        </p:blipFill>
        <p:spPr>
          <a:xfrm>
            <a:off x="11471543" y="3127335"/>
            <a:ext cx="682241" cy="832001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>
            <a:fillRect/>
          </a:stretch>
        </p:blipFill>
        <p:spPr>
          <a:xfrm>
            <a:off x="10229315" y="3127335"/>
            <a:ext cx="825951" cy="83200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>
            <a:fillRect/>
          </a:stretch>
        </p:blipFill>
        <p:spPr>
          <a:xfrm>
            <a:off x="13857961" y="3127335"/>
            <a:ext cx="730649" cy="832001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>
            <a:fillRect/>
          </a:stretch>
        </p:blipFill>
        <p:spPr>
          <a:xfrm>
            <a:off x="16248629" y="3242891"/>
            <a:ext cx="1010671" cy="60089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>
            <a:fillRect/>
          </a:stretch>
        </p:blipFill>
        <p:spPr>
          <a:xfrm>
            <a:off x="9417536" y="4697288"/>
            <a:ext cx="832001" cy="832001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>
            <a:fillRect/>
          </a:stretch>
        </p:blipFill>
        <p:spPr>
          <a:xfrm>
            <a:off x="7910038" y="4697288"/>
            <a:ext cx="967444" cy="832001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>
            <a:fillRect/>
          </a:stretch>
        </p:blipFill>
        <p:spPr>
          <a:xfrm>
            <a:off x="7854737" y="6216043"/>
            <a:ext cx="931977" cy="832001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>
            <a:fillRect/>
          </a:stretch>
        </p:blipFill>
        <p:spPr>
          <a:xfrm>
            <a:off x="10789592" y="4697288"/>
            <a:ext cx="832001" cy="832001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>
            <a:fillRect/>
          </a:stretch>
        </p:blipFill>
        <p:spPr>
          <a:xfrm>
            <a:off x="12161648" y="4697288"/>
            <a:ext cx="830489" cy="832001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>
            <a:fillRect/>
          </a:stretch>
        </p:blipFill>
        <p:spPr>
          <a:xfrm>
            <a:off x="13532191" y="4697288"/>
            <a:ext cx="904349" cy="832001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>
            <a:fillRect/>
          </a:stretch>
        </p:blipFill>
        <p:spPr>
          <a:xfrm>
            <a:off x="14976595" y="4700894"/>
            <a:ext cx="665830" cy="824789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>
            <a:fillRect/>
          </a:stretch>
        </p:blipFill>
        <p:spPr>
          <a:xfrm>
            <a:off x="16248629" y="4840151"/>
            <a:ext cx="950796" cy="54627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>
            <a:fillRect/>
          </a:stretch>
        </p:blipFill>
        <p:spPr>
          <a:xfrm>
            <a:off x="9245092" y="6219649"/>
            <a:ext cx="601346" cy="824789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>
            <a:fillRect/>
          </a:stretch>
        </p:blipFill>
        <p:spPr>
          <a:xfrm>
            <a:off x="10304816" y="6219649"/>
            <a:ext cx="773802" cy="824789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>
            <a:fillRect/>
          </a:stretch>
        </p:blipFill>
        <p:spPr>
          <a:xfrm>
            <a:off x="11536996" y="6272285"/>
            <a:ext cx="525902" cy="719517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>
            <a:fillRect/>
          </a:stretch>
        </p:blipFill>
        <p:spPr>
          <a:xfrm>
            <a:off x="12521275" y="6349073"/>
            <a:ext cx="940385" cy="565941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>
            <a:fillRect/>
          </a:stretch>
        </p:blipFill>
        <p:spPr>
          <a:xfrm>
            <a:off x="13920038" y="6272285"/>
            <a:ext cx="911831" cy="719517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>
            <a:fillRect/>
          </a:stretch>
        </p:blipFill>
        <p:spPr>
          <a:xfrm>
            <a:off x="15290247" y="6272285"/>
            <a:ext cx="719517" cy="719517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>
            <a:fillRect/>
          </a:stretch>
        </p:blipFill>
        <p:spPr>
          <a:xfrm>
            <a:off x="10364717" y="7801963"/>
            <a:ext cx="703404" cy="814467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>
            <a:fillRect/>
          </a:stretch>
        </p:blipFill>
        <p:spPr>
          <a:xfrm>
            <a:off x="9066589" y="7728803"/>
            <a:ext cx="744172" cy="960786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>
            <a:fillRect/>
          </a:stretch>
        </p:blipFill>
        <p:spPr>
          <a:xfrm>
            <a:off x="16468142" y="6272285"/>
            <a:ext cx="719517" cy="719517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>
            <a:fillRect/>
          </a:stretch>
        </p:blipFill>
        <p:spPr>
          <a:xfrm>
            <a:off x="7995556" y="7728803"/>
            <a:ext cx="517077" cy="960786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>
            <a:fillRect/>
          </a:stretch>
        </p:blipFill>
        <p:spPr>
          <a:xfrm>
            <a:off x="11622076" y="7801963"/>
            <a:ext cx="410195" cy="814467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>
            <a:fillRect/>
          </a:stretch>
        </p:blipFill>
        <p:spPr>
          <a:xfrm>
            <a:off x="12586227" y="7909057"/>
            <a:ext cx="600279" cy="600279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>
            <a:fillRect/>
          </a:stretch>
        </p:blipFill>
        <p:spPr>
          <a:xfrm>
            <a:off x="13740462" y="7909057"/>
            <a:ext cx="733674" cy="600279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>
            <a:fillRect/>
          </a:stretch>
        </p:blipFill>
        <p:spPr>
          <a:xfrm>
            <a:off x="15028092" y="7909057"/>
            <a:ext cx="857541" cy="600279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>
            <a:fillRect/>
          </a:stretch>
        </p:blipFill>
        <p:spPr>
          <a:xfrm>
            <a:off x="16439589" y="7801963"/>
            <a:ext cx="712289" cy="814467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978412" y="1651257"/>
            <a:ext cx="5159707" cy="148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Icons</a:t>
            </a:r>
          </a:p>
          <a:p>
            <a:pPr marL="0" lvl="0" indent="0" algn="l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Resource  Page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28700" y="3834494"/>
            <a:ext cx="5243646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Use these design resources in your Canva Presentation. Happy designing! 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endParaRPr lang="en-US" sz="2000" u="none">
              <a:solidFill>
                <a:srgbClr val="000000"/>
              </a:solidFill>
              <a:latin typeface="Noto Sans"/>
            </a:endParaRP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Don't forget to delete this page before presenting.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34400" y="1028700"/>
            <a:ext cx="9753600" cy="615893"/>
            <a:chOff x="0" y="0"/>
            <a:chExt cx="2592095" cy="1622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92095" cy="162211"/>
            </a:xfrm>
            <a:custGeom>
              <a:avLst/>
              <a:gdLst/>
              <a:ahLst/>
              <a:cxnLst/>
              <a:rect l="l" t="t" r="r" b="b"/>
              <a:pathLst>
                <a:path w="2592095" h="162211">
                  <a:moveTo>
                    <a:pt x="0" y="0"/>
                  </a:moveTo>
                  <a:lnTo>
                    <a:pt x="2592095" y="0"/>
                  </a:lnTo>
                  <a:lnTo>
                    <a:pt x="2592095" y="162211"/>
                  </a:lnTo>
                  <a:lnTo>
                    <a:pt x="0" y="162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563358" cy="1622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u="none" dirty="0">
                  <a:solidFill>
                    <a:srgbClr val="2C434E"/>
                  </a:solidFill>
                  <a:latin typeface="Noto Sans Bold"/>
                </a:rPr>
                <a:t>BUSINESS AND CORPORATE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/>
          <a:srcRect l="2782" t="2397" b="2397"/>
          <a:stretch/>
        </p:blipFill>
        <p:spPr>
          <a:xfrm>
            <a:off x="0" y="0"/>
            <a:ext cx="7825908" cy="10287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0" y="1028700"/>
            <a:ext cx="2162488" cy="596049"/>
            <a:chOff x="0" y="0"/>
            <a:chExt cx="1536012" cy="1569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8452851"/>
            <a:ext cx="2162488" cy="596049"/>
            <a:chOff x="0" y="0"/>
            <a:chExt cx="1536012" cy="1569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534400" y="8472695"/>
            <a:ext cx="9753600" cy="576205"/>
            <a:chOff x="0" y="0"/>
            <a:chExt cx="2517855" cy="13547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517855" cy="135474"/>
            </a:xfrm>
            <a:custGeom>
              <a:avLst/>
              <a:gdLst/>
              <a:ahLst/>
              <a:cxnLst/>
              <a:rect l="l" t="t" r="r" b="b"/>
              <a:pathLst>
                <a:path w="2517855" h="135474">
                  <a:moveTo>
                    <a:pt x="0" y="0"/>
                  </a:moveTo>
                  <a:lnTo>
                    <a:pt x="2517855" y="0"/>
                  </a:lnTo>
                  <a:lnTo>
                    <a:pt x="2517855" y="135474"/>
                  </a:lnTo>
                  <a:lnTo>
                    <a:pt x="0" y="135474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127303" y="2615276"/>
            <a:ext cx="8848774" cy="2345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67"/>
              </a:lnSpc>
              <a:spcBef>
                <a:spcPct val="0"/>
              </a:spcBef>
            </a:pPr>
            <a:r>
              <a:rPr lang="en-US" sz="7988" u="none">
                <a:solidFill>
                  <a:srgbClr val="12222B"/>
                </a:solidFill>
                <a:latin typeface="Open Sans Bold"/>
              </a:rPr>
              <a:t>thanks for</a:t>
            </a:r>
          </a:p>
          <a:p>
            <a:pPr marL="0" lvl="0" indent="0" algn="ctr">
              <a:lnSpc>
                <a:spcPts val="9267"/>
              </a:lnSpc>
              <a:spcBef>
                <a:spcPct val="0"/>
              </a:spcBef>
            </a:pPr>
            <a:r>
              <a:rPr lang="en-US" sz="7988" u="none">
                <a:solidFill>
                  <a:srgbClr val="12222B"/>
                </a:solidFill>
                <a:latin typeface="Open Sans Bold"/>
              </a:rPr>
              <a:t>watching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889146" y="5637184"/>
            <a:ext cx="5325088" cy="2072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demonstrations, lectures, speeches, reports, and more. It is mostly presented before an audience.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07758" y="1038225"/>
            <a:ext cx="10472483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dirty="0">
                <a:solidFill>
                  <a:srgbClr val="12222B"/>
                </a:solidFill>
                <a:latin typeface="Open Sans Bold"/>
              </a:rPr>
              <a:t>The Proposal</a:t>
            </a:r>
            <a:endParaRPr lang="en-US" sz="5000" u="none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33" name="Freeform 33"/>
          <p:cNvSpPr/>
          <p:nvPr/>
        </p:nvSpPr>
        <p:spPr>
          <a:xfrm>
            <a:off x="0" y="998325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</p:sp>
      <p:sp>
        <p:nvSpPr>
          <p:cNvPr id="34" name="TextBox 34"/>
          <p:cNvSpPr txBox="1"/>
          <p:nvPr/>
        </p:nvSpPr>
        <p:spPr>
          <a:xfrm>
            <a:off x="0" y="9838589"/>
            <a:ext cx="3086104" cy="323076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2940"/>
              </a:lnSpc>
            </a:pPr>
            <a:endParaRPr/>
          </a:p>
        </p:txBody>
      </p:sp>
      <p:sp>
        <p:nvSpPr>
          <p:cNvPr id="36" name="Freeform 36"/>
          <p:cNvSpPr/>
          <p:nvPr/>
        </p:nvSpPr>
        <p:spPr>
          <a:xfrm>
            <a:off x="17259300" y="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</p:sp>
      <p:sp>
        <p:nvSpPr>
          <p:cNvPr id="39" name="Freeform 39"/>
          <p:cNvSpPr/>
          <p:nvPr/>
        </p:nvSpPr>
        <p:spPr>
          <a:xfrm>
            <a:off x="0" y="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/>
          </a:solidFill>
        </p:spPr>
      </p:sp>
      <p:sp>
        <p:nvSpPr>
          <p:cNvPr id="40" name="TextBox 40"/>
          <p:cNvSpPr txBox="1"/>
          <p:nvPr/>
        </p:nvSpPr>
        <p:spPr>
          <a:xfrm>
            <a:off x="0" y="-144661"/>
            <a:ext cx="3086104" cy="323076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2940"/>
              </a:lnSpc>
            </a:pPr>
            <a:endParaRPr/>
          </a:p>
        </p:txBody>
      </p:sp>
      <p:sp>
        <p:nvSpPr>
          <p:cNvPr id="42" name="Freeform 42"/>
          <p:cNvSpPr/>
          <p:nvPr/>
        </p:nvSpPr>
        <p:spPr>
          <a:xfrm>
            <a:off x="17259300" y="998325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/>
          </a:solidFill>
        </p:spPr>
      </p:sp>
      <p:sp>
        <p:nvSpPr>
          <p:cNvPr id="43" name="TextBox 43"/>
          <p:cNvSpPr txBox="1"/>
          <p:nvPr/>
        </p:nvSpPr>
        <p:spPr>
          <a:xfrm>
            <a:off x="17259300" y="9838589"/>
            <a:ext cx="3086104" cy="323076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2940"/>
              </a:lnSpc>
            </a:pPr>
            <a:endParaRPr/>
          </a:p>
        </p:txBody>
      </p:sp>
      <p:sp>
        <p:nvSpPr>
          <p:cNvPr id="44" name="TextBox 44"/>
          <p:cNvSpPr txBox="1"/>
          <p:nvPr/>
        </p:nvSpPr>
        <p:spPr>
          <a:xfrm>
            <a:off x="9144000" y="3577418"/>
            <a:ext cx="3462690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3300"/>
                </a:solidFill>
                <a:latin typeface="Noto Sans Bold"/>
              </a:rPr>
              <a:t>MARKET AVAILABILITY 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144000" y="6608588"/>
            <a:ext cx="3462690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3300"/>
                </a:solidFill>
                <a:latin typeface="Noto Sans Bold"/>
              </a:rPr>
              <a:t>SUPPORT OF STAFF 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3606504" y="3577418"/>
            <a:ext cx="3796644" cy="406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3300"/>
                </a:solidFill>
                <a:latin typeface="Noto Sans Bold"/>
              </a:rPr>
              <a:t>INTEGRATION TO USER 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3606504" y="6608588"/>
            <a:ext cx="4376696" cy="406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3300"/>
                </a:solidFill>
                <a:latin typeface="Noto Sans Bold"/>
              </a:rPr>
              <a:t>DETECTION + NAVIGATION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9144000" y="4158653"/>
            <a:ext cx="3796645" cy="694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 dirty="0">
                <a:solidFill>
                  <a:srgbClr val="000000"/>
                </a:solidFill>
                <a:latin typeface="Noto Sans"/>
              </a:rPr>
              <a:t>Produce a system which has a place within market in NZ.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9144000" y="7189823"/>
            <a:ext cx="3796645" cy="105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 dirty="0">
                <a:solidFill>
                  <a:srgbClr val="000000"/>
                </a:solidFill>
                <a:latin typeface="Noto Sans"/>
              </a:rPr>
              <a:t>Produce a system which supports the overworked retail workers in NZ. 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3606504" y="4158653"/>
            <a:ext cx="3796645" cy="694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 dirty="0">
                <a:solidFill>
                  <a:srgbClr val="000000"/>
                </a:solidFill>
                <a:latin typeface="Noto Sans"/>
              </a:rPr>
              <a:t>Allow the user to interact with the robot.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3606504" y="7189823"/>
            <a:ext cx="3796645" cy="105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 dirty="0">
                <a:solidFill>
                  <a:srgbClr val="000000"/>
                </a:solidFill>
                <a:latin typeface="Noto Sans"/>
              </a:rPr>
              <a:t>Ensure the robot </a:t>
            </a:r>
            <a:r>
              <a:rPr lang="en-US" sz="2000" dirty="0">
                <a:solidFill>
                  <a:srgbClr val="000000"/>
                </a:solidFill>
                <a:latin typeface="Noto Sans"/>
              </a:rPr>
              <a:t>detects objects and navigates safely and efficiency around the store. </a:t>
            </a:r>
            <a:endParaRPr lang="en-US" sz="2000" u="none" dirty="0">
              <a:solidFill>
                <a:srgbClr val="000000"/>
              </a:solidFill>
              <a:latin typeface="Noto Sans"/>
            </a:endParaRPr>
          </a:p>
        </p:txBody>
      </p:sp>
      <p:pic>
        <p:nvPicPr>
          <p:cNvPr id="52" name="Picture 5">
            <a:extLst>
              <a:ext uri="{FF2B5EF4-FFF2-40B4-BE49-F238E27FC236}">
                <a16:creationId xmlns:a16="http://schemas.microsoft.com/office/drawing/2014/main" id="{0572C47F-4EFF-370C-F359-EBEF0B4A99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27496"/>
          <a:stretch/>
        </p:blipFill>
        <p:spPr>
          <a:xfrm>
            <a:off x="408131" y="1787526"/>
            <a:ext cx="8105753" cy="743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180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52993" y="2277731"/>
            <a:ext cx="10335007" cy="2002317"/>
            <a:chOff x="0" y="0"/>
            <a:chExt cx="2721977" cy="5273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21977" cy="527359"/>
            </a:xfrm>
            <a:custGeom>
              <a:avLst/>
              <a:gdLst/>
              <a:ahLst/>
              <a:cxnLst/>
              <a:rect l="l" t="t" r="r" b="b"/>
              <a:pathLst>
                <a:path w="2721977" h="527359">
                  <a:moveTo>
                    <a:pt x="0" y="0"/>
                  </a:moveTo>
                  <a:lnTo>
                    <a:pt x="2721977" y="0"/>
                  </a:lnTo>
                  <a:lnTo>
                    <a:pt x="2721977" y="527359"/>
                  </a:lnTo>
                  <a:lnTo>
                    <a:pt x="0" y="527359"/>
                  </a:lnTo>
                  <a:close/>
                </a:path>
              </a:pathLst>
            </a:custGeom>
            <a:solidFill>
              <a:srgbClr val="EDF0F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952993" y="6282365"/>
            <a:ext cx="10335007" cy="2002317"/>
            <a:chOff x="0" y="0"/>
            <a:chExt cx="2721977" cy="5273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21977" cy="527359"/>
            </a:xfrm>
            <a:custGeom>
              <a:avLst/>
              <a:gdLst/>
              <a:ahLst/>
              <a:cxnLst/>
              <a:rect l="l" t="t" r="r" b="b"/>
              <a:pathLst>
                <a:path w="2721977" h="527359">
                  <a:moveTo>
                    <a:pt x="0" y="0"/>
                  </a:moveTo>
                  <a:lnTo>
                    <a:pt x="2721977" y="0"/>
                  </a:lnTo>
                  <a:lnTo>
                    <a:pt x="2721977" y="527359"/>
                  </a:lnTo>
                  <a:lnTo>
                    <a:pt x="0" y="527359"/>
                  </a:lnTo>
                  <a:close/>
                </a:path>
              </a:pathLst>
            </a:custGeom>
            <a:solidFill>
              <a:srgbClr val="EDF0F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952993" y="4280048"/>
            <a:ext cx="10335007" cy="2002317"/>
          </a:xfrm>
          <a:custGeom>
            <a:avLst/>
            <a:gdLst/>
            <a:ahLst/>
            <a:cxnLst/>
            <a:rect l="l" t="t" r="r" b="b"/>
            <a:pathLst>
              <a:path w="2721977" h="527359">
                <a:moveTo>
                  <a:pt x="0" y="0"/>
                </a:moveTo>
                <a:lnTo>
                  <a:pt x="2721977" y="0"/>
                </a:lnTo>
                <a:lnTo>
                  <a:pt x="2721977" y="527359"/>
                </a:lnTo>
                <a:lnTo>
                  <a:pt x="0" y="527359"/>
                </a:lnTo>
                <a:close/>
              </a:path>
            </a:pathLst>
          </a:custGeom>
          <a:solidFill>
            <a:srgbClr val="006400"/>
          </a:solidFill>
        </p:spPr>
      </p:sp>
      <p:sp>
        <p:nvSpPr>
          <p:cNvPr id="10" name="TextBox 10"/>
          <p:cNvSpPr txBox="1"/>
          <p:nvPr/>
        </p:nvSpPr>
        <p:spPr>
          <a:xfrm>
            <a:off x="7952993" y="4063057"/>
            <a:ext cx="3086100" cy="330309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220"/>
              </a:lnSpc>
            </a:pPr>
            <a:endParaRPr/>
          </a:p>
        </p:txBody>
      </p:sp>
      <p:sp>
        <p:nvSpPr>
          <p:cNvPr id="12" name="Freeform 12"/>
          <p:cNvSpPr/>
          <p:nvPr/>
        </p:nvSpPr>
        <p:spPr>
          <a:xfrm>
            <a:off x="7952993" y="8284683"/>
            <a:ext cx="10335007" cy="2002317"/>
          </a:xfrm>
          <a:custGeom>
            <a:avLst/>
            <a:gdLst/>
            <a:ahLst/>
            <a:cxnLst/>
            <a:rect l="l" t="t" r="r" b="b"/>
            <a:pathLst>
              <a:path w="2721977" h="527359">
                <a:moveTo>
                  <a:pt x="0" y="0"/>
                </a:moveTo>
                <a:lnTo>
                  <a:pt x="2721977" y="0"/>
                </a:lnTo>
                <a:lnTo>
                  <a:pt x="2721977" y="527359"/>
                </a:lnTo>
                <a:lnTo>
                  <a:pt x="0" y="527359"/>
                </a:lnTo>
                <a:close/>
              </a:path>
            </a:pathLst>
          </a:custGeom>
          <a:solidFill>
            <a:srgbClr val="006400"/>
          </a:solidFill>
        </p:spPr>
      </p:sp>
      <p:sp>
        <p:nvSpPr>
          <p:cNvPr id="13" name="TextBox 13"/>
          <p:cNvSpPr txBox="1"/>
          <p:nvPr/>
        </p:nvSpPr>
        <p:spPr>
          <a:xfrm>
            <a:off x="7952993" y="8067692"/>
            <a:ext cx="3086100" cy="330309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220"/>
              </a:lnSpc>
            </a:pPr>
            <a:endParaRPr/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46032" t="554" b="6371"/>
          <a:stretch/>
        </p:blipFill>
        <p:spPr>
          <a:xfrm>
            <a:off x="-1" y="0"/>
            <a:ext cx="7952993" cy="10287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8667446" y="3056876"/>
            <a:ext cx="346269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Lato Bold"/>
              </a:rPr>
              <a:t>RESEARCH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667446" y="7061510"/>
            <a:ext cx="346269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Lato Bold"/>
              </a:rPr>
              <a:t>DEVELOPMENT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667446" y="5059193"/>
            <a:ext cx="346269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Lato Bold"/>
              </a:rPr>
              <a:t>PROTOTYPE</a:t>
            </a:r>
            <a:endParaRPr lang="en-US" sz="2400" u="none" dirty="0">
              <a:solidFill>
                <a:schemeClr val="bg1"/>
              </a:solidFill>
              <a:latin typeface="Lato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667446" y="9063828"/>
            <a:ext cx="346269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 dirty="0">
                <a:solidFill>
                  <a:schemeClr val="bg1"/>
                </a:solidFill>
                <a:latin typeface="Lato Bold"/>
              </a:rPr>
              <a:t>TRAILS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130136" y="2891141"/>
            <a:ext cx="5129164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40"/>
              </a:lnSpc>
              <a:spcBef>
                <a:spcPct val="0"/>
              </a:spcBef>
            </a:pPr>
            <a:r>
              <a:rPr lang="en-US" sz="2100" u="none" dirty="0">
                <a:solidFill>
                  <a:srgbClr val="000000"/>
                </a:solidFill>
                <a:latin typeface="Lato"/>
              </a:rPr>
              <a:t>Presentations are communication tools that can be used as demonstrations.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130136" y="6895775"/>
            <a:ext cx="5129164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000000"/>
                </a:solidFill>
                <a:latin typeface="Lato"/>
              </a:rPr>
              <a:t>Presentations are communication tools that can be used as demonstrations.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130136" y="4893458"/>
            <a:ext cx="5129164" cy="708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40"/>
              </a:lnSpc>
              <a:spcBef>
                <a:spcPct val="0"/>
              </a:spcBef>
            </a:pPr>
            <a:r>
              <a:rPr lang="en-US" sz="2100" u="none" dirty="0">
                <a:solidFill>
                  <a:schemeClr val="bg1"/>
                </a:solidFill>
                <a:latin typeface="Lato"/>
              </a:rPr>
              <a:t>Presentations are communication tools that can be used as demonstrations.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130136" y="8898093"/>
            <a:ext cx="5129164" cy="708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40"/>
              </a:lnSpc>
              <a:spcBef>
                <a:spcPct val="0"/>
              </a:spcBef>
            </a:pPr>
            <a:r>
              <a:rPr lang="en-US" sz="2100" u="none" dirty="0">
                <a:solidFill>
                  <a:schemeClr val="bg1"/>
                </a:solidFill>
                <a:latin typeface="Lato"/>
              </a:rPr>
              <a:t>Presentations are communication tools that can be used as demonstrations.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667446" y="860556"/>
            <a:ext cx="7564152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00"/>
              </a:lnSpc>
              <a:spcBef>
                <a:spcPct val="0"/>
              </a:spcBef>
            </a:pPr>
            <a:r>
              <a:rPr lang="en-US" sz="5000" dirty="0">
                <a:solidFill>
                  <a:srgbClr val="12222B"/>
                </a:solidFill>
                <a:latin typeface="Open Sans Bold"/>
              </a:rPr>
              <a:t>The Objectives</a:t>
            </a:r>
            <a:endParaRPr lang="en-US" sz="5000" u="none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0" y="998325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6400"/>
          </a:solidFill>
        </p:spPr>
      </p:sp>
      <p:sp>
        <p:nvSpPr>
          <p:cNvPr id="26" name="TextBox 26"/>
          <p:cNvSpPr txBox="1"/>
          <p:nvPr/>
        </p:nvSpPr>
        <p:spPr>
          <a:xfrm>
            <a:off x="0" y="9838589"/>
            <a:ext cx="3086104" cy="323076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2940"/>
              </a:lnSpc>
            </a:pPr>
            <a:endParaRPr/>
          </a:p>
        </p:txBody>
      </p:sp>
      <p:sp>
        <p:nvSpPr>
          <p:cNvPr id="28" name="Freeform 28"/>
          <p:cNvSpPr/>
          <p:nvPr/>
        </p:nvSpPr>
        <p:spPr>
          <a:xfrm>
            <a:off x="0" y="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</p:spPr>
      </p:sp>
      <p:sp>
        <p:nvSpPr>
          <p:cNvPr id="29" name="TextBox 29"/>
          <p:cNvSpPr txBox="1"/>
          <p:nvPr/>
        </p:nvSpPr>
        <p:spPr>
          <a:xfrm>
            <a:off x="0" y="-144661"/>
            <a:ext cx="3086104" cy="323076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2940"/>
              </a:lnSpc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28700" y="8493760"/>
            <a:ext cx="3433112" cy="598083"/>
          </a:xfrm>
          <a:custGeom>
            <a:avLst/>
            <a:gdLst/>
            <a:ahLst/>
            <a:cxnLst/>
            <a:rect l="l" t="t" r="r" b="b"/>
            <a:pathLst>
              <a:path w="904194" h="157520">
                <a:moveTo>
                  <a:pt x="0" y="0"/>
                </a:moveTo>
                <a:lnTo>
                  <a:pt x="904194" y="0"/>
                </a:lnTo>
                <a:lnTo>
                  <a:pt x="904194" y="157520"/>
                </a:lnTo>
                <a:lnTo>
                  <a:pt x="0" y="157520"/>
                </a:lnTo>
                <a:close/>
              </a:path>
            </a:pathLst>
          </a:custGeom>
          <a:solidFill>
            <a:srgbClr val="003300"/>
          </a:solidFill>
          <a:ln>
            <a:solidFill>
              <a:srgbClr val="003300"/>
            </a:solidFill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7496"/>
          <a:stretch/>
        </p:blipFill>
        <p:spPr>
          <a:xfrm>
            <a:off x="9315450" y="1028700"/>
            <a:ext cx="8972550" cy="822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233257"/>
            <a:ext cx="7600032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267"/>
              </a:lnSpc>
              <a:spcBef>
                <a:spcPct val="0"/>
              </a:spcBef>
            </a:pPr>
            <a:r>
              <a:rPr lang="en-US" sz="7988" dirty="0">
                <a:solidFill>
                  <a:srgbClr val="12222B"/>
                </a:solidFill>
                <a:latin typeface="Open Sans Bold"/>
              </a:rPr>
              <a:t>Concepts</a:t>
            </a:r>
            <a:endParaRPr lang="en-US" sz="7988" u="none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5471684"/>
            <a:ext cx="4645361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Noto Sans"/>
              </a:rPr>
              <a:t>Project Aim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389632"/>
            <a:ext cx="6134100" cy="768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80"/>
              </a:lnSpc>
              <a:spcBef>
                <a:spcPct val="0"/>
              </a:spcBef>
            </a:pPr>
            <a:r>
              <a:rPr lang="en-US" sz="2200" u="none" dirty="0">
                <a:solidFill>
                  <a:srgbClr val="000000"/>
                </a:solidFill>
                <a:latin typeface="Noto Sans"/>
              </a:rPr>
              <a:t>To produce a robot platform which can be used to aid staffing shortages in New Zealand</a:t>
            </a:r>
          </a:p>
        </p:txBody>
      </p:sp>
    </p:spTree>
    <p:extLst>
      <p:ext uri="{BB962C8B-B14F-4D97-AF65-F5344CB8AC3E}">
        <p14:creationId xmlns:p14="http://schemas.microsoft.com/office/powerpoint/2010/main" val="4163777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C73DFA91-0D11-464C-9135-5736BD34517A}"/>
              </a:ext>
            </a:extLst>
          </p:cNvPr>
          <p:cNvGrpSpPr/>
          <p:nvPr/>
        </p:nvGrpSpPr>
        <p:grpSpPr>
          <a:xfrm>
            <a:off x="13643782" y="3240503"/>
            <a:ext cx="2261443" cy="2266576"/>
            <a:chOff x="2365007" y="3241790"/>
            <a:chExt cx="2261443" cy="2266576"/>
          </a:xfrm>
          <a:solidFill>
            <a:srgbClr val="006400"/>
          </a:solidFill>
        </p:grpSpPr>
        <p:grpSp>
          <p:nvGrpSpPr>
            <p:cNvPr id="59" name="Group 3">
              <a:extLst>
                <a:ext uri="{FF2B5EF4-FFF2-40B4-BE49-F238E27FC236}">
                  <a16:creationId xmlns:a16="http://schemas.microsoft.com/office/drawing/2014/main" id="{2498FF86-43C6-92DE-DED6-4EC5418FE09A}"/>
                </a:ext>
              </a:extLst>
            </p:cNvPr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grpFill/>
          </p:grpSpPr>
          <p:sp>
            <p:nvSpPr>
              <p:cNvPr id="63" name="Freeform 4">
                <a:extLst>
                  <a:ext uri="{FF2B5EF4-FFF2-40B4-BE49-F238E27FC236}">
                    <a16:creationId xmlns:a16="http://schemas.microsoft.com/office/drawing/2014/main" id="{9E429421-D356-E125-43BC-1330F387436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64" name="TextBox 5">
                <a:extLst>
                  <a:ext uri="{FF2B5EF4-FFF2-40B4-BE49-F238E27FC236}">
                    <a16:creationId xmlns:a16="http://schemas.microsoft.com/office/drawing/2014/main" id="{FCE9AF7C-FEDC-F31D-95D7-2EAF42188958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0" name="Group 6">
              <a:extLst>
                <a:ext uri="{FF2B5EF4-FFF2-40B4-BE49-F238E27FC236}">
                  <a16:creationId xmlns:a16="http://schemas.microsoft.com/office/drawing/2014/main" id="{093F7A9A-D7CA-05CA-A3BA-595900D7D9E9}"/>
                </a:ext>
              </a:extLst>
            </p:cNvPr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grpFill/>
          </p:grpSpPr>
          <p:sp>
            <p:nvSpPr>
              <p:cNvPr id="61" name="Freeform 7">
                <a:extLst>
                  <a:ext uri="{FF2B5EF4-FFF2-40B4-BE49-F238E27FC236}">
                    <a16:creationId xmlns:a16="http://schemas.microsoft.com/office/drawing/2014/main" id="{B34BF7A1-6364-B6B8-2713-8FF2ABE5C4C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62" name="TextBox 8">
                <a:extLst>
                  <a:ext uri="{FF2B5EF4-FFF2-40B4-BE49-F238E27FC236}">
                    <a16:creationId xmlns:a16="http://schemas.microsoft.com/office/drawing/2014/main" id="{24B8B068-CC39-794F-CA47-8C97B77D9095}"/>
                  </a:ext>
                </a:extLst>
              </p:cNvPr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8A78CD2-93CD-7808-1BD5-90463F28CE70}"/>
              </a:ext>
            </a:extLst>
          </p:cNvPr>
          <p:cNvGrpSpPr/>
          <p:nvPr/>
        </p:nvGrpSpPr>
        <p:grpSpPr>
          <a:xfrm>
            <a:off x="8013278" y="3236654"/>
            <a:ext cx="2261443" cy="2266576"/>
            <a:chOff x="2365007" y="3241790"/>
            <a:chExt cx="2261443" cy="2266576"/>
          </a:xfrm>
          <a:solidFill>
            <a:schemeClr val="bg1">
              <a:lumMod val="50000"/>
            </a:schemeClr>
          </a:solidFill>
        </p:grpSpPr>
        <p:grpSp>
          <p:nvGrpSpPr>
            <p:cNvPr id="52" name="Group 3">
              <a:extLst>
                <a:ext uri="{FF2B5EF4-FFF2-40B4-BE49-F238E27FC236}">
                  <a16:creationId xmlns:a16="http://schemas.microsoft.com/office/drawing/2014/main" id="{D6E1863F-6F3C-2F1C-799C-0ED32281AB85}"/>
                </a:ext>
              </a:extLst>
            </p:cNvPr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grpFill/>
          </p:grpSpPr>
          <p:sp>
            <p:nvSpPr>
              <p:cNvPr id="56" name="Freeform 4">
                <a:extLst>
                  <a:ext uri="{FF2B5EF4-FFF2-40B4-BE49-F238E27FC236}">
                    <a16:creationId xmlns:a16="http://schemas.microsoft.com/office/drawing/2014/main" id="{4F5E43DF-6911-6D2B-3E34-F457C2ECE29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sp>
          <p:sp>
            <p:nvSpPr>
              <p:cNvPr id="57" name="TextBox 5">
                <a:extLst>
                  <a:ext uri="{FF2B5EF4-FFF2-40B4-BE49-F238E27FC236}">
                    <a16:creationId xmlns:a16="http://schemas.microsoft.com/office/drawing/2014/main" id="{C51645B5-50F3-A5EE-062F-8A92775BDA26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53" name="Group 6">
              <a:extLst>
                <a:ext uri="{FF2B5EF4-FFF2-40B4-BE49-F238E27FC236}">
                  <a16:creationId xmlns:a16="http://schemas.microsoft.com/office/drawing/2014/main" id="{7EAD8273-EE95-EB0D-943C-45FF3972DA18}"/>
                </a:ext>
              </a:extLst>
            </p:cNvPr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grpFill/>
          </p:grpSpPr>
          <p:sp>
            <p:nvSpPr>
              <p:cNvPr id="54" name="Freeform 7">
                <a:extLst>
                  <a:ext uri="{FF2B5EF4-FFF2-40B4-BE49-F238E27FC236}">
                    <a16:creationId xmlns:a16="http://schemas.microsoft.com/office/drawing/2014/main" id="{7561EDE9-A229-A805-03BD-BFA76F2345F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sp>
          <p:sp>
            <p:nvSpPr>
              <p:cNvPr id="55" name="TextBox 8">
                <a:extLst>
                  <a:ext uri="{FF2B5EF4-FFF2-40B4-BE49-F238E27FC236}">
                    <a16:creationId xmlns:a16="http://schemas.microsoft.com/office/drawing/2014/main" id="{C590B667-393D-922E-D889-4181E40CE072}"/>
                  </a:ext>
                </a:extLst>
              </p:cNvPr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6B65A3B-1547-6E52-C79E-B8211B98102E}"/>
              </a:ext>
            </a:extLst>
          </p:cNvPr>
          <p:cNvGrpSpPr/>
          <p:nvPr/>
        </p:nvGrpSpPr>
        <p:grpSpPr>
          <a:xfrm>
            <a:off x="2365007" y="3241790"/>
            <a:ext cx="2261443" cy="2266576"/>
            <a:chOff x="2365007" y="3241790"/>
            <a:chExt cx="2261443" cy="2266576"/>
          </a:xfrm>
        </p:grpSpPr>
        <p:grpSp>
          <p:nvGrpSpPr>
            <p:cNvPr id="3" name="Group 3"/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solidFill>
              <a:srgbClr val="003300"/>
            </a:solidFill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solidFill>
              <a:srgbClr val="003300"/>
            </a:solidFill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solidFill>
                  <a:srgbClr val="003300"/>
                </a:solidFill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solidFill>
                  <a:srgbClr val="003300"/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sp>
        <p:nvSpPr>
          <p:cNvPr id="26" name="Freeform 26"/>
          <p:cNvSpPr/>
          <p:nvPr/>
        </p:nvSpPr>
        <p:spPr>
          <a:xfrm>
            <a:off x="1952679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rgbClr val="003300"/>
          </a:solidFill>
        </p:spPr>
      </p:sp>
      <p:sp>
        <p:nvSpPr>
          <p:cNvPr id="27" name="TextBox 27"/>
          <p:cNvSpPr txBox="1"/>
          <p:nvPr/>
        </p:nvSpPr>
        <p:spPr>
          <a:xfrm>
            <a:off x="1952679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Noto Sans"/>
              </a:rPr>
              <a:t>GOOGLE SLIDES</a:t>
            </a:r>
          </a:p>
        </p:txBody>
      </p:sp>
      <p:sp>
        <p:nvSpPr>
          <p:cNvPr id="29" name="Freeform 29"/>
          <p:cNvSpPr/>
          <p:nvPr/>
        </p:nvSpPr>
        <p:spPr>
          <a:xfrm>
            <a:off x="7600950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</p:sp>
      <p:sp>
        <p:nvSpPr>
          <p:cNvPr id="30" name="TextBox 30"/>
          <p:cNvSpPr txBox="1"/>
          <p:nvPr/>
        </p:nvSpPr>
        <p:spPr>
          <a:xfrm>
            <a:off x="7600950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POWERPOINT</a:t>
            </a:r>
          </a:p>
        </p:txBody>
      </p:sp>
      <p:sp>
        <p:nvSpPr>
          <p:cNvPr id="32" name="Freeform 32"/>
          <p:cNvSpPr/>
          <p:nvPr/>
        </p:nvSpPr>
        <p:spPr>
          <a:xfrm>
            <a:off x="13231454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rgbClr val="006400"/>
          </a:solidFill>
        </p:spPr>
      </p:sp>
      <p:sp>
        <p:nvSpPr>
          <p:cNvPr id="33" name="TextBox 33"/>
          <p:cNvSpPr txBox="1"/>
          <p:nvPr/>
        </p:nvSpPr>
        <p:spPr>
          <a:xfrm>
            <a:off x="13231454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CANVA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169615" y="1320915"/>
            <a:ext cx="11948770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dirty="0">
                <a:solidFill>
                  <a:srgbClr val="12222B"/>
                </a:solidFill>
                <a:latin typeface="Open Sans Bold"/>
              </a:rPr>
              <a:t>Different Platforms</a:t>
            </a:r>
            <a:endParaRPr lang="en-US" sz="5000" u="none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7086119" y="6770111"/>
            <a:ext cx="4115762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 u="none" dirty="0">
                <a:solidFill>
                  <a:srgbClr val="000000"/>
                </a:solidFill>
                <a:latin typeface="Noto Sans"/>
              </a:rPr>
              <a:t>Integrated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Noto Sans"/>
              </a:rPr>
              <a:t>Tablet system developed into Pre-developed systems </a:t>
            </a:r>
            <a:r>
              <a:rPr lang="en-US" sz="2000" u="none" dirty="0">
                <a:solidFill>
                  <a:srgbClr val="000000"/>
                </a:solidFill>
                <a:latin typeface="Noto Sans"/>
              </a:rPr>
              <a:t>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endParaRPr lang="en-US" sz="2000" u="none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615517" y="6770111"/>
            <a:ext cx="3760423" cy="105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 u="none" dirty="0">
                <a:solidFill>
                  <a:srgbClr val="000000"/>
                </a:solidFill>
                <a:latin typeface="Noto Sans"/>
              </a:rPr>
              <a:t>Soft platform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Noto Sans"/>
              </a:rPr>
              <a:t>Software system to download on the phone </a:t>
            </a:r>
            <a:endParaRPr lang="en-US" sz="2000" u="none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2876526" y="6760586"/>
            <a:ext cx="3795957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 u="none" dirty="0">
                <a:solidFill>
                  <a:srgbClr val="000000"/>
                </a:solidFill>
                <a:latin typeface="Noto Sans"/>
              </a:rPr>
              <a:t>Robotic Smart Platforms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Noto Sans"/>
              </a:rPr>
              <a:t>Robotic navigation platform to direct shoppers and assist </a:t>
            </a:r>
            <a:r>
              <a:rPr lang="en-US" sz="2000" u="none" dirty="0">
                <a:solidFill>
                  <a:srgbClr val="000000"/>
                </a:solidFill>
                <a:latin typeface="Noto Sans"/>
              </a:rPr>
              <a:t>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endParaRPr lang="en-US" sz="2000" u="none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9" name="Freeform 39"/>
          <p:cNvSpPr/>
          <p:nvPr/>
        </p:nvSpPr>
        <p:spPr>
          <a:xfrm>
            <a:off x="0" y="998325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  <a:ln>
            <a:solidFill>
              <a:srgbClr val="003300"/>
            </a:solidFill>
          </a:ln>
        </p:spPr>
      </p:sp>
      <p:sp>
        <p:nvSpPr>
          <p:cNvPr id="42" name="Freeform 42"/>
          <p:cNvSpPr/>
          <p:nvPr/>
        </p:nvSpPr>
        <p:spPr>
          <a:xfrm>
            <a:off x="17259300" y="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  <a:ln>
            <a:solidFill>
              <a:srgbClr val="003300"/>
            </a:solidFill>
          </a:ln>
        </p:spPr>
      </p:sp>
      <p:grpSp>
        <p:nvGrpSpPr>
          <p:cNvPr id="44" name="Group 44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11" name="Graphic 10" descr="Laptop with solid fill">
            <a:extLst>
              <a:ext uri="{FF2B5EF4-FFF2-40B4-BE49-F238E27FC236}">
                <a16:creationId xmlns:a16="http://schemas.microsoft.com/office/drawing/2014/main" id="{09294BFE-3E6D-D5C1-2BFF-21658CC96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84070" y="3311141"/>
            <a:ext cx="1770047" cy="1770047"/>
          </a:xfrm>
          <a:prstGeom prst="rect">
            <a:avLst/>
          </a:prstGeom>
        </p:spPr>
      </p:pic>
      <p:pic>
        <p:nvPicPr>
          <p:cNvPr id="13" name="Graphic 12" descr="Box trolley with solid fill">
            <a:extLst>
              <a:ext uri="{FF2B5EF4-FFF2-40B4-BE49-F238E27FC236}">
                <a16:creationId xmlns:a16="http://schemas.microsoft.com/office/drawing/2014/main" id="{E2DDF630-0D0F-0B13-0B00-8D3727E15F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86283" y="3270259"/>
            <a:ext cx="1770047" cy="1770047"/>
          </a:xfrm>
          <a:prstGeom prst="rect">
            <a:avLst/>
          </a:prstGeom>
        </p:spPr>
      </p:pic>
      <p:pic>
        <p:nvPicPr>
          <p:cNvPr id="15" name="Graphic 14" descr="Robot with solid fill">
            <a:extLst>
              <a:ext uri="{FF2B5EF4-FFF2-40B4-BE49-F238E27FC236}">
                <a16:creationId xmlns:a16="http://schemas.microsoft.com/office/drawing/2014/main" id="{B0B01073-9DD4-B669-3ABD-401E25B92F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936677" y="3358338"/>
            <a:ext cx="1675651" cy="167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59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C73DFA91-0D11-464C-9135-5736BD34517A}"/>
              </a:ext>
            </a:extLst>
          </p:cNvPr>
          <p:cNvGrpSpPr/>
          <p:nvPr/>
        </p:nvGrpSpPr>
        <p:grpSpPr>
          <a:xfrm>
            <a:off x="13643782" y="3240503"/>
            <a:ext cx="2261443" cy="2266576"/>
            <a:chOff x="2365007" y="3241790"/>
            <a:chExt cx="2261443" cy="2266576"/>
          </a:xfrm>
          <a:solidFill>
            <a:srgbClr val="006400"/>
          </a:solidFill>
        </p:grpSpPr>
        <p:grpSp>
          <p:nvGrpSpPr>
            <p:cNvPr id="59" name="Group 3">
              <a:extLst>
                <a:ext uri="{FF2B5EF4-FFF2-40B4-BE49-F238E27FC236}">
                  <a16:creationId xmlns:a16="http://schemas.microsoft.com/office/drawing/2014/main" id="{2498FF86-43C6-92DE-DED6-4EC5418FE09A}"/>
                </a:ext>
              </a:extLst>
            </p:cNvPr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grpFill/>
          </p:grpSpPr>
          <p:sp>
            <p:nvSpPr>
              <p:cNvPr id="63" name="Freeform 4">
                <a:extLst>
                  <a:ext uri="{FF2B5EF4-FFF2-40B4-BE49-F238E27FC236}">
                    <a16:creationId xmlns:a16="http://schemas.microsoft.com/office/drawing/2014/main" id="{9E429421-D356-E125-43BC-1330F387436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64" name="TextBox 5">
                <a:extLst>
                  <a:ext uri="{FF2B5EF4-FFF2-40B4-BE49-F238E27FC236}">
                    <a16:creationId xmlns:a16="http://schemas.microsoft.com/office/drawing/2014/main" id="{FCE9AF7C-FEDC-F31D-95D7-2EAF42188958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0" name="Group 6">
              <a:extLst>
                <a:ext uri="{FF2B5EF4-FFF2-40B4-BE49-F238E27FC236}">
                  <a16:creationId xmlns:a16="http://schemas.microsoft.com/office/drawing/2014/main" id="{093F7A9A-D7CA-05CA-A3BA-595900D7D9E9}"/>
                </a:ext>
              </a:extLst>
            </p:cNvPr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grpFill/>
          </p:grpSpPr>
          <p:sp>
            <p:nvSpPr>
              <p:cNvPr id="61" name="Freeform 7">
                <a:extLst>
                  <a:ext uri="{FF2B5EF4-FFF2-40B4-BE49-F238E27FC236}">
                    <a16:creationId xmlns:a16="http://schemas.microsoft.com/office/drawing/2014/main" id="{B34BF7A1-6364-B6B8-2713-8FF2ABE5C4C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62" name="TextBox 8">
                <a:extLst>
                  <a:ext uri="{FF2B5EF4-FFF2-40B4-BE49-F238E27FC236}">
                    <a16:creationId xmlns:a16="http://schemas.microsoft.com/office/drawing/2014/main" id="{24B8B068-CC39-794F-CA47-8C97B77D9095}"/>
                  </a:ext>
                </a:extLst>
              </p:cNvPr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8A78CD2-93CD-7808-1BD5-90463F28CE70}"/>
              </a:ext>
            </a:extLst>
          </p:cNvPr>
          <p:cNvGrpSpPr/>
          <p:nvPr/>
        </p:nvGrpSpPr>
        <p:grpSpPr>
          <a:xfrm>
            <a:off x="8013278" y="3236654"/>
            <a:ext cx="2261443" cy="2266576"/>
            <a:chOff x="2365007" y="3241790"/>
            <a:chExt cx="2261443" cy="2266576"/>
          </a:xfrm>
          <a:solidFill>
            <a:schemeClr val="bg1">
              <a:lumMod val="50000"/>
            </a:schemeClr>
          </a:solidFill>
        </p:grpSpPr>
        <p:grpSp>
          <p:nvGrpSpPr>
            <p:cNvPr id="52" name="Group 3">
              <a:extLst>
                <a:ext uri="{FF2B5EF4-FFF2-40B4-BE49-F238E27FC236}">
                  <a16:creationId xmlns:a16="http://schemas.microsoft.com/office/drawing/2014/main" id="{D6E1863F-6F3C-2F1C-799C-0ED32281AB85}"/>
                </a:ext>
              </a:extLst>
            </p:cNvPr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grpFill/>
          </p:grpSpPr>
          <p:sp>
            <p:nvSpPr>
              <p:cNvPr id="56" name="Freeform 4">
                <a:extLst>
                  <a:ext uri="{FF2B5EF4-FFF2-40B4-BE49-F238E27FC236}">
                    <a16:creationId xmlns:a16="http://schemas.microsoft.com/office/drawing/2014/main" id="{4F5E43DF-6911-6D2B-3E34-F457C2ECE29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sp>
          <p:sp>
            <p:nvSpPr>
              <p:cNvPr id="57" name="TextBox 5">
                <a:extLst>
                  <a:ext uri="{FF2B5EF4-FFF2-40B4-BE49-F238E27FC236}">
                    <a16:creationId xmlns:a16="http://schemas.microsoft.com/office/drawing/2014/main" id="{C51645B5-50F3-A5EE-062F-8A92775BDA26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53" name="Group 6">
              <a:extLst>
                <a:ext uri="{FF2B5EF4-FFF2-40B4-BE49-F238E27FC236}">
                  <a16:creationId xmlns:a16="http://schemas.microsoft.com/office/drawing/2014/main" id="{7EAD8273-EE95-EB0D-943C-45FF3972DA18}"/>
                </a:ext>
              </a:extLst>
            </p:cNvPr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grpFill/>
          </p:grpSpPr>
          <p:sp>
            <p:nvSpPr>
              <p:cNvPr id="54" name="Freeform 7">
                <a:extLst>
                  <a:ext uri="{FF2B5EF4-FFF2-40B4-BE49-F238E27FC236}">
                    <a16:creationId xmlns:a16="http://schemas.microsoft.com/office/drawing/2014/main" id="{7561EDE9-A229-A805-03BD-BFA76F2345F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sp>
          <p:sp>
            <p:nvSpPr>
              <p:cNvPr id="55" name="TextBox 8">
                <a:extLst>
                  <a:ext uri="{FF2B5EF4-FFF2-40B4-BE49-F238E27FC236}">
                    <a16:creationId xmlns:a16="http://schemas.microsoft.com/office/drawing/2014/main" id="{C590B667-393D-922E-D889-4181E40CE072}"/>
                  </a:ext>
                </a:extLst>
              </p:cNvPr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6B65A3B-1547-6E52-C79E-B8211B98102E}"/>
              </a:ext>
            </a:extLst>
          </p:cNvPr>
          <p:cNvGrpSpPr/>
          <p:nvPr/>
        </p:nvGrpSpPr>
        <p:grpSpPr>
          <a:xfrm>
            <a:off x="2365007" y="3241790"/>
            <a:ext cx="2261443" cy="2266576"/>
            <a:chOff x="2365007" y="3241790"/>
            <a:chExt cx="2261443" cy="2266576"/>
          </a:xfrm>
        </p:grpSpPr>
        <p:grpSp>
          <p:nvGrpSpPr>
            <p:cNvPr id="3" name="Group 3"/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solidFill>
              <a:srgbClr val="003300"/>
            </a:solidFill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solidFill>
              <a:srgbClr val="003300"/>
            </a:solidFill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solidFill>
                  <a:srgbClr val="003300"/>
                </a:solidFill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solidFill>
                  <a:srgbClr val="003300"/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sp>
        <p:nvSpPr>
          <p:cNvPr id="26" name="Freeform 26"/>
          <p:cNvSpPr/>
          <p:nvPr/>
        </p:nvSpPr>
        <p:spPr>
          <a:xfrm>
            <a:off x="1952679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rgbClr val="003300"/>
          </a:solidFill>
        </p:spPr>
      </p:sp>
      <p:sp>
        <p:nvSpPr>
          <p:cNvPr id="27" name="TextBox 27"/>
          <p:cNvSpPr txBox="1"/>
          <p:nvPr/>
        </p:nvSpPr>
        <p:spPr>
          <a:xfrm>
            <a:off x="1952679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Noto Sans"/>
              </a:rPr>
              <a:t>GOOGLE SLIDES</a:t>
            </a:r>
          </a:p>
        </p:txBody>
      </p:sp>
      <p:sp>
        <p:nvSpPr>
          <p:cNvPr id="29" name="Freeform 29"/>
          <p:cNvSpPr/>
          <p:nvPr/>
        </p:nvSpPr>
        <p:spPr>
          <a:xfrm>
            <a:off x="7600950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</p:sp>
      <p:sp>
        <p:nvSpPr>
          <p:cNvPr id="30" name="TextBox 30"/>
          <p:cNvSpPr txBox="1"/>
          <p:nvPr/>
        </p:nvSpPr>
        <p:spPr>
          <a:xfrm>
            <a:off x="7600950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POWERPOINT</a:t>
            </a:r>
          </a:p>
        </p:txBody>
      </p:sp>
      <p:sp>
        <p:nvSpPr>
          <p:cNvPr id="32" name="Freeform 32"/>
          <p:cNvSpPr/>
          <p:nvPr/>
        </p:nvSpPr>
        <p:spPr>
          <a:xfrm>
            <a:off x="13231454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rgbClr val="006400"/>
          </a:solidFill>
        </p:spPr>
      </p:sp>
      <p:sp>
        <p:nvSpPr>
          <p:cNvPr id="33" name="TextBox 33"/>
          <p:cNvSpPr txBox="1"/>
          <p:nvPr/>
        </p:nvSpPr>
        <p:spPr>
          <a:xfrm>
            <a:off x="13231454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CANVA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169615" y="1320915"/>
            <a:ext cx="11948770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dirty="0">
                <a:solidFill>
                  <a:srgbClr val="12222B"/>
                </a:solidFill>
                <a:latin typeface="Open Sans Bold"/>
              </a:rPr>
              <a:t>Current Concept </a:t>
            </a:r>
            <a:endParaRPr lang="en-US" sz="5000" u="none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7086119" y="6770111"/>
            <a:ext cx="4115762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 u="none" dirty="0">
                <a:solidFill>
                  <a:srgbClr val="000000"/>
                </a:solidFill>
                <a:latin typeface="Noto Sans"/>
              </a:rPr>
              <a:t>Integrated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Noto Sans"/>
              </a:rPr>
              <a:t>Tablet system developed into Pre-developed systems </a:t>
            </a:r>
            <a:r>
              <a:rPr lang="en-US" sz="2000" u="none" dirty="0">
                <a:solidFill>
                  <a:srgbClr val="000000"/>
                </a:solidFill>
                <a:latin typeface="Noto Sans"/>
              </a:rPr>
              <a:t>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endParaRPr lang="en-US" sz="2000" u="none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615517" y="6770111"/>
            <a:ext cx="3760423" cy="105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 u="none" dirty="0">
                <a:solidFill>
                  <a:srgbClr val="000000"/>
                </a:solidFill>
                <a:latin typeface="Noto Sans"/>
              </a:rPr>
              <a:t>Soft platform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Noto Sans"/>
              </a:rPr>
              <a:t>Software system to download on the phone </a:t>
            </a:r>
            <a:endParaRPr lang="en-US" sz="2000" u="none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2876526" y="6760586"/>
            <a:ext cx="3795957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 u="none" dirty="0">
                <a:solidFill>
                  <a:srgbClr val="000000"/>
                </a:solidFill>
                <a:latin typeface="Noto Sans"/>
              </a:rPr>
              <a:t>Robotic Smart Platforms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Noto Sans"/>
              </a:rPr>
              <a:t>Robotic navigation platform to direct shoppers and assist </a:t>
            </a:r>
            <a:r>
              <a:rPr lang="en-US" sz="2000" u="none" dirty="0">
                <a:solidFill>
                  <a:srgbClr val="000000"/>
                </a:solidFill>
                <a:latin typeface="Noto Sans"/>
              </a:rPr>
              <a:t>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endParaRPr lang="en-US" sz="2000" u="none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9" name="Freeform 39"/>
          <p:cNvSpPr/>
          <p:nvPr/>
        </p:nvSpPr>
        <p:spPr>
          <a:xfrm>
            <a:off x="0" y="998325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  <a:ln>
            <a:solidFill>
              <a:srgbClr val="003300"/>
            </a:solidFill>
          </a:ln>
        </p:spPr>
      </p:sp>
      <p:sp>
        <p:nvSpPr>
          <p:cNvPr id="42" name="Freeform 42"/>
          <p:cNvSpPr/>
          <p:nvPr/>
        </p:nvSpPr>
        <p:spPr>
          <a:xfrm>
            <a:off x="17259300" y="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  <a:ln>
            <a:solidFill>
              <a:srgbClr val="003300"/>
            </a:solidFill>
          </a:ln>
        </p:spPr>
      </p:sp>
      <p:grpSp>
        <p:nvGrpSpPr>
          <p:cNvPr id="44" name="Group 44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11" name="Graphic 10" descr="Laptop with solid fill">
            <a:extLst>
              <a:ext uri="{FF2B5EF4-FFF2-40B4-BE49-F238E27FC236}">
                <a16:creationId xmlns:a16="http://schemas.microsoft.com/office/drawing/2014/main" id="{09294BFE-3E6D-D5C1-2BFF-21658CC96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84070" y="3311141"/>
            <a:ext cx="1770047" cy="1770047"/>
          </a:xfrm>
          <a:prstGeom prst="rect">
            <a:avLst/>
          </a:prstGeom>
        </p:spPr>
      </p:pic>
      <p:pic>
        <p:nvPicPr>
          <p:cNvPr id="13" name="Graphic 12" descr="Box trolley with solid fill">
            <a:extLst>
              <a:ext uri="{FF2B5EF4-FFF2-40B4-BE49-F238E27FC236}">
                <a16:creationId xmlns:a16="http://schemas.microsoft.com/office/drawing/2014/main" id="{E2DDF630-0D0F-0B13-0B00-8D3727E15F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86283" y="3270259"/>
            <a:ext cx="1770047" cy="1770047"/>
          </a:xfrm>
          <a:prstGeom prst="rect">
            <a:avLst/>
          </a:prstGeom>
        </p:spPr>
      </p:pic>
      <p:pic>
        <p:nvPicPr>
          <p:cNvPr id="15" name="Graphic 14" descr="Robot with solid fill">
            <a:extLst>
              <a:ext uri="{FF2B5EF4-FFF2-40B4-BE49-F238E27FC236}">
                <a16:creationId xmlns:a16="http://schemas.microsoft.com/office/drawing/2014/main" id="{B0B01073-9DD4-B669-3ABD-401E25B92F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936677" y="3358338"/>
            <a:ext cx="1675651" cy="167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64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and white drawing of a stingray&#10;&#10;Description automatically generated with low confidence">
            <a:extLst>
              <a:ext uri="{FF2B5EF4-FFF2-40B4-BE49-F238E27FC236}">
                <a16:creationId xmlns:a16="http://schemas.microsoft.com/office/drawing/2014/main" id="{C335B3D3-E2AC-BCF7-63AD-E9514311714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7118" y="151875"/>
            <a:ext cx="9388869" cy="9831375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C73DFA91-0D11-464C-9135-5736BD34517A}"/>
              </a:ext>
            </a:extLst>
          </p:cNvPr>
          <p:cNvGrpSpPr/>
          <p:nvPr/>
        </p:nvGrpSpPr>
        <p:grpSpPr>
          <a:xfrm>
            <a:off x="13643782" y="3240503"/>
            <a:ext cx="2261443" cy="2266576"/>
            <a:chOff x="2365007" y="3241790"/>
            <a:chExt cx="2261443" cy="2266576"/>
          </a:xfrm>
          <a:solidFill>
            <a:srgbClr val="006400"/>
          </a:solidFill>
        </p:grpSpPr>
        <p:grpSp>
          <p:nvGrpSpPr>
            <p:cNvPr id="59" name="Group 3">
              <a:extLst>
                <a:ext uri="{FF2B5EF4-FFF2-40B4-BE49-F238E27FC236}">
                  <a16:creationId xmlns:a16="http://schemas.microsoft.com/office/drawing/2014/main" id="{2498FF86-43C6-92DE-DED6-4EC5418FE09A}"/>
                </a:ext>
              </a:extLst>
            </p:cNvPr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grpFill/>
          </p:grpSpPr>
          <p:sp>
            <p:nvSpPr>
              <p:cNvPr id="63" name="Freeform 4">
                <a:extLst>
                  <a:ext uri="{FF2B5EF4-FFF2-40B4-BE49-F238E27FC236}">
                    <a16:creationId xmlns:a16="http://schemas.microsoft.com/office/drawing/2014/main" id="{9E429421-D356-E125-43BC-1330F387436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64" name="TextBox 5">
                <a:extLst>
                  <a:ext uri="{FF2B5EF4-FFF2-40B4-BE49-F238E27FC236}">
                    <a16:creationId xmlns:a16="http://schemas.microsoft.com/office/drawing/2014/main" id="{FCE9AF7C-FEDC-F31D-95D7-2EAF42188958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0" name="Group 6">
              <a:extLst>
                <a:ext uri="{FF2B5EF4-FFF2-40B4-BE49-F238E27FC236}">
                  <a16:creationId xmlns:a16="http://schemas.microsoft.com/office/drawing/2014/main" id="{093F7A9A-D7CA-05CA-A3BA-595900D7D9E9}"/>
                </a:ext>
              </a:extLst>
            </p:cNvPr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grpFill/>
          </p:grpSpPr>
          <p:sp>
            <p:nvSpPr>
              <p:cNvPr id="61" name="Freeform 7">
                <a:extLst>
                  <a:ext uri="{FF2B5EF4-FFF2-40B4-BE49-F238E27FC236}">
                    <a16:creationId xmlns:a16="http://schemas.microsoft.com/office/drawing/2014/main" id="{B34BF7A1-6364-B6B8-2713-8FF2ABE5C4C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62" name="TextBox 8">
                <a:extLst>
                  <a:ext uri="{FF2B5EF4-FFF2-40B4-BE49-F238E27FC236}">
                    <a16:creationId xmlns:a16="http://schemas.microsoft.com/office/drawing/2014/main" id="{24B8B068-CC39-794F-CA47-8C97B77D9095}"/>
                  </a:ext>
                </a:extLst>
              </p:cNvPr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8A78CD2-93CD-7808-1BD5-90463F28CE70}"/>
              </a:ext>
            </a:extLst>
          </p:cNvPr>
          <p:cNvGrpSpPr/>
          <p:nvPr/>
        </p:nvGrpSpPr>
        <p:grpSpPr>
          <a:xfrm>
            <a:off x="8013278" y="3236654"/>
            <a:ext cx="2261443" cy="2266576"/>
            <a:chOff x="2365007" y="3241790"/>
            <a:chExt cx="2261443" cy="2266576"/>
          </a:xfrm>
          <a:solidFill>
            <a:schemeClr val="bg1">
              <a:lumMod val="50000"/>
            </a:schemeClr>
          </a:solidFill>
        </p:grpSpPr>
        <p:grpSp>
          <p:nvGrpSpPr>
            <p:cNvPr id="52" name="Group 3">
              <a:extLst>
                <a:ext uri="{FF2B5EF4-FFF2-40B4-BE49-F238E27FC236}">
                  <a16:creationId xmlns:a16="http://schemas.microsoft.com/office/drawing/2014/main" id="{D6E1863F-6F3C-2F1C-799C-0ED32281AB85}"/>
                </a:ext>
              </a:extLst>
            </p:cNvPr>
            <p:cNvGrpSpPr/>
            <p:nvPr/>
          </p:nvGrpSpPr>
          <p:grpSpPr>
            <a:xfrm>
              <a:off x="2365007" y="3241790"/>
              <a:ext cx="2261443" cy="1770047"/>
              <a:chOff x="0" y="0"/>
              <a:chExt cx="812800" cy="708273"/>
            </a:xfrm>
            <a:grpFill/>
          </p:grpSpPr>
          <p:sp>
            <p:nvSpPr>
              <p:cNvPr id="56" name="Freeform 4">
                <a:extLst>
                  <a:ext uri="{FF2B5EF4-FFF2-40B4-BE49-F238E27FC236}">
                    <a16:creationId xmlns:a16="http://schemas.microsoft.com/office/drawing/2014/main" id="{4F5E43DF-6911-6D2B-3E34-F457C2ECE29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sp>
          <p:sp>
            <p:nvSpPr>
              <p:cNvPr id="57" name="TextBox 5">
                <a:extLst>
                  <a:ext uri="{FF2B5EF4-FFF2-40B4-BE49-F238E27FC236}">
                    <a16:creationId xmlns:a16="http://schemas.microsoft.com/office/drawing/2014/main" id="{C51645B5-50F3-A5EE-062F-8A92775BDA26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53" name="Group 6">
              <a:extLst>
                <a:ext uri="{FF2B5EF4-FFF2-40B4-BE49-F238E27FC236}">
                  <a16:creationId xmlns:a16="http://schemas.microsoft.com/office/drawing/2014/main" id="{7EAD8273-EE95-EB0D-943C-45FF3972DA18}"/>
                </a:ext>
              </a:extLst>
            </p:cNvPr>
            <p:cNvGrpSpPr/>
            <p:nvPr/>
          </p:nvGrpSpPr>
          <p:grpSpPr>
            <a:xfrm>
              <a:off x="2952568" y="4557836"/>
              <a:ext cx="1086320" cy="950530"/>
              <a:chOff x="0" y="0"/>
              <a:chExt cx="812800" cy="711200"/>
            </a:xfrm>
            <a:grpFill/>
          </p:grpSpPr>
          <p:sp>
            <p:nvSpPr>
              <p:cNvPr id="54" name="Freeform 7">
                <a:extLst>
                  <a:ext uri="{FF2B5EF4-FFF2-40B4-BE49-F238E27FC236}">
                    <a16:creationId xmlns:a16="http://schemas.microsoft.com/office/drawing/2014/main" id="{7561EDE9-A229-A805-03BD-BFA76F2345F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sp>
          <p:sp>
            <p:nvSpPr>
              <p:cNvPr id="55" name="TextBox 8">
                <a:extLst>
                  <a:ext uri="{FF2B5EF4-FFF2-40B4-BE49-F238E27FC236}">
                    <a16:creationId xmlns:a16="http://schemas.microsoft.com/office/drawing/2014/main" id="{C590B667-393D-922E-D889-4181E40CE072}"/>
                  </a:ext>
                </a:extLst>
              </p:cNvPr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sp>
        <p:nvSpPr>
          <p:cNvPr id="27" name="TextBox 27"/>
          <p:cNvSpPr txBox="1"/>
          <p:nvPr/>
        </p:nvSpPr>
        <p:spPr>
          <a:xfrm>
            <a:off x="1952679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Noto Sans"/>
              </a:rPr>
              <a:t>GOOGLE SLIDES</a:t>
            </a:r>
          </a:p>
        </p:txBody>
      </p:sp>
      <p:sp>
        <p:nvSpPr>
          <p:cNvPr id="29" name="Freeform 29"/>
          <p:cNvSpPr/>
          <p:nvPr/>
        </p:nvSpPr>
        <p:spPr>
          <a:xfrm>
            <a:off x="7600950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</p:sp>
      <p:sp>
        <p:nvSpPr>
          <p:cNvPr id="30" name="TextBox 30"/>
          <p:cNvSpPr txBox="1"/>
          <p:nvPr/>
        </p:nvSpPr>
        <p:spPr>
          <a:xfrm>
            <a:off x="7600950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POWERPOINT</a:t>
            </a:r>
          </a:p>
        </p:txBody>
      </p:sp>
      <p:sp>
        <p:nvSpPr>
          <p:cNvPr id="32" name="Freeform 32"/>
          <p:cNvSpPr/>
          <p:nvPr/>
        </p:nvSpPr>
        <p:spPr>
          <a:xfrm>
            <a:off x="13231454" y="587984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rgbClr val="006400"/>
          </a:solidFill>
        </p:spPr>
      </p:sp>
      <p:sp>
        <p:nvSpPr>
          <p:cNvPr id="33" name="TextBox 33"/>
          <p:cNvSpPr txBox="1"/>
          <p:nvPr/>
        </p:nvSpPr>
        <p:spPr>
          <a:xfrm>
            <a:off x="13231454" y="5735180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</a:rPr>
              <a:t>CANVA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169615" y="1320915"/>
            <a:ext cx="11948770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12222B"/>
                </a:solidFill>
                <a:latin typeface="Open Sans Bold"/>
              </a:rPr>
              <a:t>Te</a:t>
            </a:r>
            <a:r>
              <a:rPr lang="en-US" sz="5000" dirty="0">
                <a:solidFill>
                  <a:srgbClr val="12222B"/>
                </a:solidFill>
                <a:latin typeface="Open Sans Bold"/>
              </a:rPr>
              <a:t> </a:t>
            </a:r>
            <a:r>
              <a:rPr lang="en-US" sz="5000" dirty="0" err="1">
                <a:solidFill>
                  <a:srgbClr val="12222B"/>
                </a:solidFill>
                <a:latin typeface="Open Sans Bold"/>
              </a:rPr>
              <a:t>Reo</a:t>
            </a:r>
            <a:r>
              <a:rPr lang="en-US" sz="5000" dirty="0">
                <a:solidFill>
                  <a:srgbClr val="12222B"/>
                </a:solidFill>
                <a:latin typeface="Open Sans Bold"/>
              </a:rPr>
              <a:t> </a:t>
            </a:r>
            <a:r>
              <a:rPr lang="en-US" sz="5000" dirty="0" err="1">
                <a:solidFill>
                  <a:srgbClr val="12222B"/>
                </a:solidFill>
                <a:latin typeface="Open Sans Bold"/>
              </a:rPr>
              <a:t>Maori</a:t>
            </a:r>
            <a:r>
              <a:rPr lang="en-US" sz="5000" dirty="0">
                <a:solidFill>
                  <a:srgbClr val="12222B"/>
                </a:solidFill>
                <a:latin typeface="Open Sans Bold"/>
              </a:rPr>
              <a:t> </a:t>
            </a:r>
            <a:endParaRPr lang="en-US" sz="5000" u="none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7086119" y="6770111"/>
            <a:ext cx="4115762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 u="none" dirty="0">
                <a:solidFill>
                  <a:srgbClr val="000000"/>
                </a:solidFill>
                <a:latin typeface="Noto Sans"/>
              </a:rPr>
              <a:t>Integrated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Noto Sans"/>
              </a:rPr>
              <a:t>Tablet system developed into Pre-developed systems </a:t>
            </a:r>
            <a:r>
              <a:rPr lang="en-US" sz="2000" u="none" dirty="0">
                <a:solidFill>
                  <a:srgbClr val="000000"/>
                </a:solidFill>
                <a:latin typeface="Noto Sans"/>
              </a:rPr>
              <a:t>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endParaRPr lang="en-US" sz="2000" u="none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2876526" y="6760586"/>
            <a:ext cx="3795957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 u="none" dirty="0">
                <a:solidFill>
                  <a:srgbClr val="000000"/>
                </a:solidFill>
                <a:latin typeface="Noto Sans"/>
              </a:rPr>
              <a:t>Robotic Smart Platforms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Noto Sans"/>
              </a:rPr>
              <a:t>Robotic navigation platform to direct shoppers and assist </a:t>
            </a:r>
            <a:r>
              <a:rPr lang="en-US" sz="2000" u="none" dirty="0">
                <a:solidFill>
                  <a:srgbClr val="000000"/>
                </a:solidFill>
                <a:latin typeface="Noto Sans"/>
              </a:rPr>
              <a:t>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endParaRPr lang="en-US" sz="2000" u="none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9" name="Freeform 39"/>
          <p:cNvSpPr/>
          <p:nvPr/>
        </p:nvSpPr>
        <p:spPr>
          <a:xfrm>
            <a:off x="0" y="998325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  <a:ln>
            <a:solidFill>
              <a:srgbClr val="003300"/>
            </a:solidFill>
          </a:ln>
        </p:spPr>
      </p:sp>
      <p:sp>
        <p:nvSpPr>
          <p:cNvPr id="42" name="Freeform 42"/>
          <p:cNvSpPr/>
          <p:nvPr/>
        </p:nvSpPr>
        <p:spPr>
          <a:xfrm>
            <a:off x="17259300" y="0"/>
            <a:ext cx="1028700" cy="303750"/>
          </a:xfrm>
          <a:custGeom>
            <a:avLst/>
            <a:gdLst/>
            <a:ahLst/>
            <a:cxnLst/>
            <a:rect l="l" t="t" r="r" b="b"/>
            <a:pathLst>
              <a:path w="270933" h="80000">
                <a:moveTo>
                  <a:pt x="0" y="0"/>
                </a:moveTo>
                <a:lnTo>
                  <a:pt x="270933" y="0"/>
                </a:lnTo>
                <a:lnTo>
                  <a:pt x="270933" y="80000"/>
                </a:lnTo>
                <a:lnTo>
                  <a:pt x="0" y="80000"/>
                </a:lnTo>
                <a:close/>
              </a:path>
            </a:pathLst>
          </a:custGeom>
          <a:solidFill>
            <a:srgbClr val="003300">
              <a:alpha val="69804"/>
            </a:srgbClr>
          </a:solidFill>
          <a:ln>
            <a:solidFill>
              <a:srgbClr val="003300"/>
            </a:solidFill>
          </a:ln>
        </p:spPr>
      </p:sp>
      <p:grpSp>
        <p:nvGrpSpPr>
          <p:cNvPr id="44" name="Group 44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13" name="Graphic 12" descr="Box trolley with solid fill">
            <a:extLst>
              <a:ext uri="{FF2B5EF4-FFF2-40B4-BE49-F238E27FC236}">
                <a16:creationId xmlns:a16="http://schemas.microsoft.com/office/drawing/2014/main" id="{E2DDF630-0D0F-0B13-0B00-8D3727E15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86283" y="3270259"/>
            <a:ext cx="1770047" cy="1770047"/>
          </a:xfrm>
          <a:prstGeom prst="rect">
            <a:avLst/>
          </a:prstGeom>
        </p:spPr>
      </p:pic>
      <p:pic>
        <p:nvPicPr>
          <p:cNvPr id="15" name="Graphic 14" descr="Robot with solid fill">
            <a:extLst>
              <a:ext uri="{FF2B5EF4-FFF2-40B4-BE49-F238E27FC236}">
                <a16:creationId xmlns:a16="http://schemas.microsoft.com/office/drawing/2014/main" id="{B0B01073-9DD4-B669-3ABD-401E25B92F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36677" y="3358338"/>
            <a:ext cx="1675651" cy="1675651"/>
          </a:xfrm>
          <a:prstGeom prst="rect">
            <a:avLst/>
          </a:prstGeom>
        </p:spPr>
      </p:pic>
      <p:pic>
        <p:nvPicPr>
          <p:cNvPr id="9" name="Picture 8" descr="A black and white drawing of a stingray&#10;&#10;Description automatically generated with low confidence">
            <a:extLst>
              <a:ext uri="{FF2B5EF4-FFF2-40B4-BE49-F238E27FC236}">
                <a16:creationId xmlns:a16="http://schemas.microsoft.com/office/drawing/2014/main" id="{B2E6EE09-6074-55FB-6B2E-BB17F0BC9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4564" y="256163"/>
            <a:ext cx="9114049" cy="954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60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2725</TotalTime>
  <Words>1669</Words>
  <Application>Microsoft Office PowerPoint</Application>
  <PresentationFormat>Custom</PresentationFormat>
  <Paragraphs>329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Open Sauce</vt:lpstr>
      <vt:lpstr>Noto Sans</vt:lpstr>
      <vt:lpstr>Calibri</vt:lpstr>
      <vt:lpstr>Lato Bold</vt:lpstr>
      <vt:lpstr>Open Sauce Bold</vt:lpstr>
      <vt:lpstr>Noto Sans Bold</vt:lpstr>
      <vt:lpstr>Arial</vt:lpstr>
      <vt:lpstr>Open Sans Light</vt:lpstr>
      <vt:lpstr>Open Sans Bold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Green Business infographic</dc:title>
  <dc:creator>Korisnik</dc:creator>
  <cp:lastModifiedBy>Hannah Larsen</cp:lastModifiedBy>
  <cp:revision>10</cp:revision>
  <dcterms:created xsi:type="dcterms:W3CDTF">2006-08-16T00:00:00Z</dcterms:created>
  <dcterms:modified xsi:type="dcterms:W3CDTF">2023-05-21T22:32:36Z</dcterms:modified>
  <dc:identifier>DAFHJBCCLSI</dc:identifier>
</cp:coreProperties>
</file>